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sldIdLst>
    <p:sldId id="433" r:id="rId3"/>
    <p:sldId id="837" r:id="rId4"/>
    <p:sldId id="832" r:id="rId5"/>
    <p:sldId id="823" r:id="rId6"/>
    <p:sldId id="572" r:id="rId7"/>
    <p:sldId id="573" r:id="rId8"/>
    <p:sldId id="833" r:id="rId9"/>
    <p:sldId id="834" r:id="rId10"/>
    <p:sldId id="829" r:id="rId11"/>
    <p:sldId id="830" r:id="rId12"/>
    <p:sldId id="836" r:id="rId13"/>
    <p:sldId id="831" r:id="rId14"/>
    <p:sldId id="828" r:id="rId15"/>
    <p:sldId id="530" r:id="rId16"/>
    <p:sldId id="822" r:id="rId17"/>
    <p:sldId id="817" r:id="rId18"/>
    <p:sldId id="574" r:id="rId19"/>
    <p:sldId id="818" r:id="rId20"/>
    <p:sldId id="535" r:id="rId21"/>
    <p:sldId id="819" r:id="rId22"/>
    <p:sldId id="825" r:id="rId23"/>
    <p:sldId id="815" r:id="rId24"/>
    <p:sldId id="816" r:id="rId25"/>
    <p:sldId id="827" r:id="rId26"/>
    <p:sldId id="33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ido" id="{E75E278A-FF0E-49A4-B170-79828D63BBAD}">
          <p14:sldIdLst>
            <p14:sldId id="433"/>
            <p14:sldId id="837"/>
            <p14:sldId id="832"/>
            <p14:sldId id="823"/>
            <p14:sldId id="572"/>
            <p14:sldId id="573"/>
            <p14:sldId id="833"/>
            <p14:sldId id="834"/>
            <p14:sldId id="829"/>
            <p14:sldId id="830"/>
            <p14:sldId id="836"/>
            <p14:sldId id="831"/>
            <p14:sldId id="828"/>
            <p14:sldId id="530"/>
            <p14:sldId id="822"/>
            <p14:sldId id="817"/>
            <p14:sldId id="574"/>
            <p14:sldId id="818"/>
            <p14:sldId id="535"/>
            <p14:sldId id="819"/>
            <p14:sldId id="825"/>
            <p14:sldId id="815"/>
            <p14:sldId id="816"/>
            <p14:sldId id="827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1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D24726"/>
    <a:srgbClr val="3B3026"/>
    <a:srgbClr val="D2B4A6"/>
    <a:srgbClr val="734F29"/>
    <a:srgbClr val="AEB785"/>
    <a:srgbClr val="EFD5A2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1B9643-631B-F24A-85F2-49A2CE274FF0}" v="1" dt="2023-09-09T15:09:44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2" autoAdjust="0"/>
    <p:restoredTop sz="95922" autoAdjust="0"/>
  </p:normalViewPr>
  <p:slideViewPr>
    <p:cSldViewPr snapToGrid="0">
      <p:cViewPr varScale="1">
        <p:scale>
          <a:sx n="87" d="100"/>
          <a:sy n="87" d="100"/>
        </p:scale>
        <p:origin x="224" y="10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SCHWARZENBERG" userId="8c8aad3b-0818-4347-9e94-70ceb4e6135e" providerId="ADAL" clId="{8AB4B722-1FE4-8647-8824-94FF2095E03E}"/>
    <pc:docChg chg="custSel addSld delSld modSld sldOrd modSection">
      <pc:chgData name="PABLO SCHWARZENBERG" userId="8c8aad3b-0818-4347-9e94-70ceb4e6135e" providerId="ADAL" clId="{8AB4B722-1FE4-8647-8824-94FF2095E03E}" dt="2022-09-08T01:36:52.187" v="230" actId="2696"/>
      <pc:docMkLst>
        <pc:docMk/>
      </pc:docMkLst>
      <pc:sldChg chg="modSp add del mod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3425631861" sldId="365"/>
        </pc:sldMkLst>
        <pc:spChg chg="mod">
          <ac:chgData name="PABLO SCHWARZENBERG" userId="8c8aad3b-0818-4347-9e94-70ceb4e6135e" providerId="ADAL" clId="{8AB4B722-1FE4-8647-8824-94FF2095E03E}" dt="2022-09-07T00:03:18.547" v="8" actId="20577"/>
          <ac:spMkLst>
            <pc:docMk/>
            <pc:sldMk cId="3425631861" sldId="365"/>
            <ac:spMk id="2" creationId="{00000000-0000-0000-0000-000000000000}"/>
          </ac:spMkLst>
        </pc:spChg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723679300" sldId="484"/>
        </pc:sldMkLst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4160170837" sldId="509"/>
        </pc:sldMkLst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1030028569" sldId="536"/>
        </pc:sldMkLst>
      </pc:sldChg>
      <pc:sldChg chg="addSp delSp modSp add del mod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714426049" sldId="540"/>
        </pc:sldMkLst>
        <pc:spChg chg="mod">
          <ac:chgData name="PABLO SCHWARZENBERG" userId="8c8aad3b-0818-4347-9e94-70ceb4e6135e" providerId="ADAL" clId="{8AB4B722-1FE4-8647-8824-94FF2095E03E}" dt="2022-09-07T00:03:28.513" v="26" actId="20577"/>
          <ac:spMkLst>
            <pc:docMk/>
            <pc:sldMk cId="714426049" sldId="540"/>
            <ac:spMk id="2" creationId="{00000000-0000-0000-0000-000000000000}"/>
          </ac:spMkLst>
        </pc:spChg>
        <pc:spChg chg="add del mod">
          <ac:chgData name="PABLO SCHWARZENBERG" userId="8c8aad3b-0818-4347-9e94-70ceb4e6135e" providerId="ADAL" clId="{8AB4B722-1FE4-8647-8824-94FF2095E03E}" dt="2022-09-07T00:04:16.944" v="99" actId="478"/>
          <ac:spMkLst>
            <pc:docMk/>
            <pc:sldMk cId="714426049" sldId="540"/>
            <ac:spMk id="3" creationId="{58F5AF0B-19B2-083C-9427-870B9ED0BA04}"/>
          </ac:spMkLst>
        </pc:spChg>
        <pc:spChg chg="add mod">
          <ac:chgData name="PABLO SCHWARZENBERG" userId="8c8aad3b-0818-4347-9e94-70ceb4e6135e" providerId="ADAL" clId="{8AB4B722-1FE4-8647-8824-94FF2095E03E}" dt="2022-09-07T00:05:30.239" v="221" actId="207"/>
          <ac:spMkLst>
            <pc:docMk/>
            <pc:sldMk cId="714426049" sldId="540"/>
            <ac:spMk id="4" creationId="{2D0D90CD-23B7-3706-47A5-003B74F50204}"/>
          </ac:spMkLst>
        </pc:spChg>
        <pc:spChg chg="add mod">
          <ac:chgData name="PABLO SCHWARZENBERG" userId="8c8aad3b-0818-4347-9e94-70ceb4e6135e" providerId="ADAL" clId="{8AB4B722-1FE4-8647-8824-94FF2095E03E}" dt="2022-09-07T00:06:27.727" v="223" actId="1076"/>
          <ac:spMkLst>
            <pc:docMk/>
            <pc:sldMk cId="714426049" sldId="540"/>
            <ac:spMk id="6" creationId="{C4692656-90F6-13E7-FAFE-FAF2BDDB8810}"/>
          </ac:spMkLst>
        </pc:spChg>
      </pc:sldChg>
      <pc:sldChg chg="add del">
        <pc:chgData name="PABLO SCHWARZENBERG" userId="8c8aad3b-0818-4347-9e94-70ceb4e6135e" providerId="ADAL" clId="{8AB4B722-1FE4-8647-8824-94FF2095E03E}" dt="2022-09-05T01:50:14.452" v="1"/>
        <pc:sldMkLst>
          <pc:docMk/>
          <pc:sldMk cId="66596615" sldId="541"/>
        </pc:sldMkLst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880448534" sldId="542"/>
        </pc:sldMkLst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4085246528" sldId="570"/>
        </pc:sldMkLst>
      </pc:sldChg>
      <pc:sldChg chg="add 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4099640557" sldId="571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2927831327" sldId="572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943592467" sldId="573"/>
        </pc:sldMkLst>
      </pc:sldChg>
      <pc:sldChg chg="modSp add">
        <pc:chgData name="PABLO SCHWARZENBERG" userId="8c8aad3b-0818-4347-9e94-70ceb4e6135e" providerId="ADAL" clId="{8AB4B722-1FE4-8647-8824-94FF2095E03E}" dt="2022-09-07T00:09:13.926" v="229" actId="20577"/>
        <pc:sldMkLst>
          <pc:docMk/>
          <pc:sldMk cId="755049611" sldId="574"/>
        </pc:sldMkLst>
        <pc:spChg chg="mod">
          <ac:chgData name="PABLO SCHWARZENBERG" userId="8c8aad3b-0818-4347-9e94-70ceb4e6135e" providerId="ADAL" clId="{8AB4B722-1FE4-8647-8824-94FF2095E03E}" dt="2022-09-07T00:09:13.926" v="229" actId="20577"/>
          <ac:spMkLst>
            <pc:docMk/>
            <pc:sldMk cId="755049611" sldId="574"/>
            <ac:spMk id="7" creationId="{8DA2CF0E-391E-0B13-ADFD-F547F9F7D202}"/>
          </ac:spMkLst>
        </pc:spChg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1445335644" sldId="815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2585811278" sldId="816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023199993" sldId="817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129950910" sldId="818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2245824128" sldId="819"/>
        </pc:sldMkLst>
      </pc:sldChg>
      <pc:sldChg chg="modSp add mod">
        <pc:chgData name="PABLO SCHWARZENBERG" userId="8c8aad3b-0818-4347-9e94-70ceb4e6135e" providerId="ADAL" clId="{8AB4B722-1FE4-8647-8824-94FF2095E03E}" dt="2022-09-07T00:08:17.759" v="228" actId="113"/>
        <pc:sldMkLst>
          <pc:docMk/>
          <pc:sldMk cId="312182428" sldId="823"/>
        </pc:sldMkLst>
        <pc:spChg chg="mod">
          <ac:chgData name="PABLO SCHWARZENBERG" userId="8c8aad3b-0818-4347-9e94-70ceb4e6135e" providerId="ADAL" clId="{8AB4B722-1FE4-8647-8824-94FF2095E03E}" dt="2022-09-07T00:08:17.759" v="228" actId="113"/>
          <ac:spMkLst>
            <pc:docMk/>
            <pc:sldMk cId="312182428" sldId="823"/>
            <ac:spMk id="6" creationId="{80DF6E8B-BF57-0B27-7BB9-CA508AD7178C}"/>
          </ac:spMkLst>
        </pc:spChg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106189281" sldId="825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805049147" sldId="827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924693516" sldId="828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2873248489" sldId="829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3513289028" sldId="830"/>
        </pc:sldMkLst>
      </pc:sldChg>
      <pc:sldChg chg="addSp modSp mod">
        <pc:chgData name="PABLO SCHWARZENBERG" userId="8c8aad3b-0818-4347-9e94-70ceb4e6135e" providerId="ADAL" clId="{8AB4B722-1FE4-8647-8824-94FF2095E03E}" dt="2022-09-06T23:05:16.245" v="4" actId="1076"/>
        <pc:sldMkLst>
          <pc:docMk/>
          <pc:sldMk cId="1693697515" sldId="831"/>
        </pc:sldMkLst>
        <pc:picChg chg="add mod">
          <ac:chgData name="PABLO SCHWARZENBERG" userId="8c8aad3b-0818-4347-9e94-70ceb4e6135e" providerId="ADAL" clId="{8AB4B722-1FE4-8647-8824-94FF2095E03E}" dt="2022-09-06T23:05:16.245" v="4" actId="1076"/>
          <ac:picMkLst>
            <pc:docMk/>
            <pc:sldMk cId="1693697515" sldId="831"/>
            <ac:picMk id="3" creationId="{1D8400E2-72AB-25B9-422F-F4C0FF14836D}"/>
          </ac:picMkLst>
        </pc:picChg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2257501076" sldId="831"/>
        </pc:sldMkLst>
      </pc:sldChg>
      <pc:sldChg chg="add">
        <pc:chgData name="PABLO SCHWARZENBERG" userId="8c8aad3b-0818-4347-9e94-70ceb4e6135e" providerId="ADAL" clId="{8AB4B722-1FE4-8647-8824-94FF2095E03E}" dt="2022-09-05T01:50:14.452" v="1"/>
        <pc:sldMkLst>
          <pc:docMk/>
          <pc:sldMk cId="4152263374" sldId="832"/>
        </pc:sldMkLst>
      </pc:sldChg>
      <pc:sldChg chg="ord">
        <pc:chgData name="PABLO SCHWARZENBERG" userId="8c8aad3b-0818-4347-9e94-70ceb4e6135e" providerId="ADAL" clId="{8AB4B722-1FE4-8647-8824-94FF2095E03E}" dt="2022-09-06T23:04:23.930" v="2" actId="20578"/>
        <pc:sldMkLst>
          <pc:docMk/>
          <pc:sldMk cId="3856070419" sldId="835"/>
        </pc:sldMkLst>
      </pc:sldChg>
      <pc:sldChg chg="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3610632911" sldId="837"/>
        </pc:sldMkLst>
      </pc:sldChg>
      <pc:sldChg chg="del">
        <pc:chgData name="PABLO SCHWARZENBERG" userId="8c8aad3b-0818-4347-9e94-70ceb4e6135e" providerId="ADAL" clId="{8AB4B722-1FE4-8647-8824-94FF2095E03E}" dt="2022-09-08T01:36:52.187" v="230" actId="2696"/>
        <pc:sldMkLst>
          <pc:docMk/>
          <pc:sldMk cId="613228526" sldId="838"/>
        </pc:sldMkLst>
      </pc:sldChg>
    </pc:docChg>
  </pc:docChgLst>
  <pc:docChgLst>
    <pc:chgData name="Pablo Schwarzenberg Riveros" userId="8c8aad3b-0818-4347-9e94-70ceb4e6135e" providerId="ADAL" clId="{BB1B9643-631B-F24A-85F2-49A2CE274FF0}"/>
    <pc:docChg chg="custSel addSld modSld sldOrd">
      <pc:chgData name="Pablo Schwarzenberg Riveros" userId="8c8aad3b-0818-4347-9e94-70ceb4e6135e" providerId="ADAL" clId="{BB1B9643-631B-F24A-85F2-49A2CE274FF0}" dt="2023-09-09T15:13:01.449" v="5" actId="20578"/>
      <pc:docMkLst>
        <pc:docMk/>
      </pc:docMkLst>
      <pc:sldChg chg="delSp mod">
        <pc:chgData name="Pablo Schwarzenberg Riveros" userId="8c8aad3b-0818-4347-9e94-70ceb4e6135e" providerId="ADAL" clId="{BB1B9643-631B-F24A-85F2-49A2CE274FF0}" dt="2023-09-09T15:12:23.629" v="1" actId="478"/>
        <pc:sldMkLst>
          <pc:docMk/>
          <pc:sldMk cId="1254786752" sldId="828"/>
        </pc:sldMkLst>
        <pc:spChg chg="del">
          <ac:chgData name="Pablo Schwarzenberg Riveros" userId="8c8aad3b-0818-4347-9e94-70ceb4e6135e" providerId="ADAL" clId="{BB1B9643-631B-F24A-85F2-49A2CE274FF0}" dt="2023-09-09T15:12:23.629" v="1" actId="478"/>
          <ac:spMkLst>
            <pc:docMk/>
            <pc:sldMk cId="1254786752" sldId="828"/>
            <ac:spMk id="3" creationId="{BAED7D67-95C6-181D-DA1D-09671294BE57}"/>
          </ac:spMkLst>
        </pc:spChg>
      </pc:sldChg>
      <pc:sldChg chg="add ord">
        <pc:chgData name="Pablo Schwarzenberg Riveros" userId="8c8aad3b-0818-4347-9e94-70ceb4e6135e" providerId="ADAL" clId="{BB1B9643-631B-F24A-85F2-49A2CE274FF0}" dt="2023-09-09T15:13:01.449" v="5" actId="20578"/>
        <pc:sldMkLst>
          <pc:docMk/>
          <pc:sldMk cId="638387571" sldId="837"/>
        </pc:sldMkLst>
      </pc:sldChg>
    </pc:docChg>
  </pc:docChgLst>
  <pc:docChgLst>
    <pc:chgData name="PABLO  SCHWARZENBERG RIVEROS" userId="8c8aad3b-0818-4347-9e94-70ceb4e6135e" providerId="ADAL" clId="{69FA4EBD-5D7C-7749-A5AF-1744A80174C7}"/>
    <pc:docChg chg="undo custSel addSld delSld modSld sldOrd modSection">
      <pc:chgData name="PABLO  SCHWARZENBERG RIVEROS" userId="8c8aad3b-0818-4347-9e94-70ceb4e6135e" providerId="ADAL" clId="{69FA4EBD-5D7C-7749-A5AF-1744A80174C7}" dt="2022-09-06T22:40:18.439" v="1100" actId="2696"/>
      <pc:docMkLst>
        <pc:docMk/>
      </pc:docMkLst>
      <pc:sldChg chg="modSp add mod">
        <pc:chgData name="PABLO  SCHWARZENBERG RIVEROS" userId="8c8aad3b-0818-4347-9e94-70ceb4e6135e" providerId="ADAL" clId="{69FA4EBD-5D7C-7749-A5AF-1744A80174C7}" dt="2022-09-06T19:03:26.832" v="861" actId="20577"/>
        <pc:sldMkLst>
          <pc:docMk/>
          <pc:sldMk cId="4084443273" sldId="530"/>
        </pc:sldMkLst>
        <pc:spChg chg="mod">
          <ac:chgData name="PABLO  SCHWARZENBERG RIVEROS" userId="8c8aad3b-0818-4347-9e94-70ceb4e6135e" providerId="ADAL" clId="{69FA4EBD-5D7C-7749-A5AF-1744A80174C7}" dt="2022-09-06T19:03:26.832" v="861" actId="20577"/>
          <ac:spMkLst>
            <pc:docMk/>
            <pc:sldMk cId="4084443273" sldId="530"/>
            <ac:spMk id="2" creationId="{00000000-0000-0000-0000-000000000000}"/>
          </ac:spMkLst>
        </pc:spChg>
      </pc:sldChg>
      <pc:sldChg chg="add">
        <pc:chgData name="PABLO  SCHWARZENBERG RIVEROS" userId="8c8aad3b-0818-4347-9e94-70ceb4e6135e" providerId="ADAL" clId="{69FA4EBD-5D7C-7749-A5AF-1744A80174C7}" dt="2022-09-06T19:01:40.234" v="843"/>
        <pc:sldMkLst>
          <pc:docMk/>
          <pc:sldMk cId="634926632" sldId="535"/>
        </pc:sldMkLst>
      </pc:sldChg>
      <pc:sldChg chg="del">
        <pc:chgData name="PABLO  SCHWARZENBERG RIVEROS" userId="8c8aad3b-0818-4347-9e94-70ceb4e6135e" providerId="ADAL" clId="{69FA4EBD-5D7C-7749-A5AF-1744A80174C7}" dt="2022-09-06T22:40:18.439" v="1100" actId="2696"/>
        <pc:sldMkLst>
          <pc:docMk/>
          <pc:sldMk cId="66596615" sldId="541"/>
        </pc:sldMkLst>
      </pc:sldChg>
      <pc:sldChg chg="delSp modSp mod">
        <pc:chgData name="PABLO  SCHWARZENBERG RIVEROS" userId="8c8aad3b-0818-4347-9e94-70ceb4e6135e" providerId="ADAL" clId="{69FA4EBD-5D7C-7749-A5AF-1744A80174C7}" dt="2022-09-06T17:28:24.803" v="101" actId="20577"/>
        <pc:sldMkLst>
          <pc:docMk/>
          <pc:sldMk cId="3943592467" sldId="573"/>
        </pc:sldMkLst>
        <pc:spChg chg="mod">
          <ac:chgData name="PABLO  SCHWARZENBERG RIVEROS" userId="8c8aad3b-0818-4347-9e94-70ceb4e6135e" providerId="ADAL" clId="{69FA4EBD-5D7C-7749-A5AF-1744A80174C7}" dt="2022-09-06T17:28:24.803" v="101" actId="20577"/>
          <ac:spMkLst>
            <pc:docMk/>
            <pc:sldMk cId="3943592467" sldId="573"/>
            <ac:spMk id="2" creationId="{59E1B7E4-DC9E-1B42-29F0-90E18DF96A8E}"/>
          </ac:spMkLst>
        </pc:spChg>
        <pc:spChg chg="del">
          <ac:chgData name="PABLO  SCHWARZENBERG RIVEROS" userId="8c8aad3b-0818-4347-9e94-70ceb4e6135e" providerId="ADAL" clId="{69FA4EBD-5D7C-7749-A5AF-1744A80174C7}" dt="2022-09-06T17:27:34.606" v="91" actId="478"/>
          <ac:spMkLst>
            <pc:docMk/>
            <pc:sldMk cId="3943592467" sldId="573"/>
            <ac:spMk id="7" creationId="{BDB6F27E-DF44-2265-41E2-6492A8647A64}"/>
          </ac:spMkLst>
        </pc:spChg>
        <pc:picChg chg="mod">
          <ac:chgData name="PABLO  SCHWARZENBERG RIVEROS" userId="8c8aad3b-0818-4347-9e94-70ceb4e6135e" providerId="ADAL" clId="{69FA4EBD-5D7C-7749-A5AF-1744A80174C7}" dt="2022-09-06T17:28:05.101" v="99" actId="14100"/>
          <ac:picMkLst>
            <pc:docMk/>
            <pc:sldMk cId="3943592467" sldId="573"/>
            <ac:picMk id="4" creationId="{2BF1EA62-123D-58EC-8A3C-D1E46FAF7C5C}"/>
          </ac:picMkLst>
        </pc:picChg>
        <pc:picChg chg="mod">
          <ac:chgData name="PABLO  SCHWARZENBERG RIVEROS" userId="8c8aad3b-0818-4347-9e94-70ceb4e6135e" providerId="ADAL" clId="{69FA4EBD-5D7C-7749-A5AF-1744A80174C7}" dt="2022-09-06T17:28:00.006" v="98" actId="14100"/>
          <ac:picMkLst>
            <pc:docMk/>
            <pc:sldMk cId="3943592467" sldId="573"/>
            <ac:picMk id="5" creationId="{4B4084FF-9FDB-A41A-0888-306BD4C60672}"/>
          </ac:picMkLst>
        </pc:picChg>
        <pc:picChg chg="del">
          <ac:chgData name="PABLO  SCHWARZENBERG RIVEROS" userId="8c8aad3b-0818-4347-9e94-70ceb4e6135e" providerId="ADAL" clId="{69FA4EBD-5D7C-7749-A5AF-1744A80174C7}" dt="2022-09-06T17:27:36.516" v="92" actId="21"/>
          <ac:picMkLst>
            <pc:docMk/>
            <pc:sldMk cId="3943592467" sldId="573"/>
            <ac:picMk id="6" creationId="{B8D783B3-7BEF-0318-34C7-D305B007FF5E}"/>
          </ac:picMkLst>
        </pc:picChg>
      </pc:sldChg>
      <pc:sldChg chg="addSp delSp modSp mod">
        <pc:chgData name="PABLO  SCHWARZENBERG RIVEROS" userId="8c8aad3b-0818-4347-9e94-70ceb4e6135e" providerId="ADAL" clId="{69FA4EBD-5D7C-7749-A5AF-1744A80174C7}" dt="2022-09-06T22:06:27.489" v="868" actId="1076"/>
        <pc:sldMkLst>
          <pc:docMk/>
          <pc:sldMk cId="2585811278" sldId="816"/>
        </pc:sldMkLst>
        <pc:spChg chg="del">
          <ac:chgData name="PABLO  SCHWARZENBERG RIVEROS" userId="8c8aad3b-0818-4347-9e94-70ceb4e6135e" providerId="ADAL" clId="{69FA4EBD-5D7C-7749-A5AF-1744A80174C7}" dt="2022-09-06T22:06:15.186" v="865" actId="478"/>
          <ac:spMkLst>
            <pc:docMk/>
            <pc:sldMk cId="2585811278" sldId="816"/>
            <ac:spMk id="5" creationId="{00000000-0000-0000-0000-000000000000}"/>
          </ac:spMkLst>
        </pc:spChg>
        <pc:spChg chg="add mod">
          <ac:chgData name="PABLO  SCHWARZENBERG RIVEROS" userId="8c8aad3b-0818-4347-9e94-70ceb4e6135e" providerId="ADAL" clId="{69FA4EBD-5D7C-7749-A5AF-1744A80174C7}" dt="2022-09-06T22:06:27.489" v="868" actId="1076"/>
          <ac:spMkLst>
            <pc:docMk/>
            <pc:sldMk cId="2585811278" sldId="816"/>
            <ac:spMk id="7" creationId="{B6B27388-90F3-D778-6937-DD5E6EC361A4}"/>
          </ac:spMkLst>
        </pc:spChg>
        <pc:picChg chg="del">
          <ac:chgData name="PABLO  SCHWARZENBERG RIVEROS" userId="8c8aad3b-0818-4347-9e94-70ceb4e6135e" providerId="ADAL" clId="{69FA4EBD-5D7C-7749-A5AF-1744A80174C7}" dt="2022-09-06T22:05:46.314" v="862" actId="478"/>
          <ac:picMkLst>
            <pc:docMk/>
            <pc:sldMk cId="2585811278" sldId="816"/>
            <ac:picMk id="4" creationId="{22713F47-F583-AD6E-0CFC-E5B0AB846F40}"/>
          </ac:picMkLst>
        </pc:picChg>
        <pc:picChg chg="add mod">
          <ac:chgData name="PABLO  SCHWARZENBERG RIVEROS" userId="8c8aad3b-0818-4347-9e94-70ceb4e6135e" providerId="ADAL" clId="{69FA4EBD-5D7C-7749-A5AF-1744A80174C7}" dt="2022-09-06T22:05:50.990" v="864" actId="1076"/>
          <ac:picMkLst>
            <pc:docMk/>
            <pc:sldMk cId="2585811278" sldId="816"/>
            <ac:picMk id="6" creationId="{08FE7F13-072A-E8E5-2478-411B7CD6F1B0}"/>
          </ac:picMkLst>
        </pc:picChg>
      </pc:sldChg>
      <pc:sldChg chg="add">
        <pc:chgData name="PABLO  SCHWARZENBERG RIVEROS" userId="8c8aad3b-0818-4347-9e94-70ceb4e6135e" providerId="ADAL" clId="{69FA4EBD-5D7C-7749-A5AF-1744A80174C7}" dt="2022-09-06T19:01:40.234" v="843"/>
        <pc:sldMkLst>
          <pc:docMk/>
          <pc:sldMk cId="1912949674" sldId="822"/>
        </pc:sldMkLst>
      </pc:sldChg>
      <pc:sldChg chg="addSp modSp mod modAnim">
        <pc:chgData name="PABLO  SCHWARZENBERG RIVEROS" userId="8c8aad3b-0818-4347-9e94-70ceb4e6135e" providerId="ADAL" clId="{69FA4EBD-5D7C-7749-A5AF-1744A80174C7}" dt="2022-09-06T18:57:52.722" v="822"/>
        <pc:sldMkLst>
          <pc:docMk/>
          <pc:sldMk cId="312182428" sldId="823"/>
        </pc:sldMkLst>
        <pc:spChg chg="add mod">
          <ac:chgData name="PABLO  SCHWARZENBERG RIVEROS" userId="8c8aad3b-0818-4347-9e94-70ceb4e6135e" providerId="ADAL" clId="{69FA4EBD-5D7C-7749-A5AF-1744A80174C7}" dt="2022-09-06T18:08:45.737" v="479" actId="20577"/>
          <ac:spMkLst>
            <pc:docMk/>
            <pc:sldMk cId="312182428" sldId="823"/>
            <ac:spMk id="6" creationId="{80DF6E8B-BF57-0B27-7BB9-CA508AD7178C}"/>
          </ac:spMkLst>
        </pc:spChg>
        <pc:picChg chg="mod">
          <ac:chgData name="PABLO  SCHWARZENBERG RIVEROS" userId="8c8aad3b-0818-4347-9e94-70ceb4e6135e" providerId="ADAL" clId="{69FA4EBD-5D7C-7749-A5AF-1744A80174C7}" dt="2022-09-06T17:33:16.730" v="102" actId="1076"/>
          <ac:picMkLst>
            <pc:docMk/>
            <pc:sldMk cId="312182428" sldId="823"/>
            <ac:picMk id="3" creationId="{777A1BEE-D988-B9CA-91FA-A6F500A756E9}"/>
          </ac:picMkLst>
        </pc:picChg>
      </pc:sldChg>
      <pc:sldChg chg="addSp modSp add mod">
        <pc:chgData name="PABLO  SCHWARZENBERG RIVEROS" userId="8c8aad3b-0818-4347-9e94-70ceb4e6135e" providerId="ADAL" clId="{69FA4EBD-5D7C-7749-A5AF-1744A80174C7}" dt="2022-09-06T19:02:14.644" v="846" actId="1076"/>
        <pc:sldMkLst>
          <pc:docMk/>
          <pc:sldMk cId="1254786752" sldId="828"/>
        </pc:sldMkLst>
        <pc:spChg chg="add mod">
          <ac:chgData name="PABLO  SCHWARZENBERG RIVEROS" userId="8c8aad3b-0818-4347-9e94-70ceb4e6135e" providerId="ADAL" clId="{69FA4EBD-5D7C-7749-A5AF-1744A80174C7}" dt="2022-09-06T19:02:14.644" v="846" actId="1076"/>
          <ac:spMkLst>
            <pc:docMk/>
            <pc:sldMk cId="1254786752" sldId="828"/>
            <ac:spMk id="3" creationId="{BAED7D67-95C6-181D-DA1D-09671294BE57}"/>
          </ac:spMkLst>
        </pc:spChg>
      </pc:sldChg>
      <pc:sldChg chg="del">
        <pc:chgData name="PABLO  SCHWARZENBERG RIVEROS" userId="8c8aad3b-0818-4347-9e94-70ceb4e6135e" providerId="ADAL" clId="{69FA4EBD-5D7C-7749-A5AF-1744A80174C7}" dt="2022-09-06T17:25:40.842" v="0" actId="2696"/>
        <pc:sldMkLst>
          <pc:docMk/>
          <pc:sldMk cId="3924693516" sldId="828"/>
        </pc:sldMkLst>
      </pc:sldChg>
      <pc:sldChg chg="delSp add mod">
        <pc:chgData name="PABLO  SCHWARZENBERG RIVEROS" userId="8c8aad3b-0818-4347-9e94-70ceb4e6135e" providerId="ADAL" clId="{69FA4EBD-5D7C-7749-A5AF-1744A80174C7}" dt="2022-09-06T19:02:04.249" v="844" actId="21"/>
        <pc:sldMkLst>
          <pc:docMk/>
          <pc:sldMk cId="1358529018" sldId="829"/>
        </pc:sldMkLst>
        <pc:spChg chg="del">
          <ac:chgData name="PABLO  SCHWARZENBERG RIVEROS" userId="8c8aad3b-0818-4347-9e94-70ceb4e6135e" providerId="ADAL" clId="{69FA4EBD-5D7C-7749-A5AF-1744A80174C7}" dt="2022-09-06T19:02:04.249" v="844" actId="21"/>
          <ac:spMkLst>
            <pc:docMk/>
            <pc:sldMk cId="1358529018" sldId="829"/>
            <ac:spMk id="13" creationId="{701F76E0-FBEA-5BA3-5901-4F841CEAB0C6}"/>
          </ac:spMkLst>
        </pc:spChg>
      </pc:sldChg>
      <pc:sldChg chg="del">
        <pc:chgData name="PABLO  SCHWARZENBERG RIVEROS" userId="8c8aad3b-0818-4347-9e94-70ceb4e6135e" providerId="ADAL" clId="{69FA4EBD-5D7C-7749-A5AF-1744A80174C7}" dt="2022-09-06T17:25:40.842" v="0" actId="2696"/>
        <pc:sldMkLst>
          <pc:docMk/>
          <pc:sldMk cId="2873248489" sldId="829"/>
        </pc:sldMkLst>
      </pc:sldChg>
      <pc:sldChg chg="add">
        <pc:chgData name="PABLO  SCHWARZENBERG RIVEROS" userId="8c8aad3b-0818-4347-9e94-70ceb4e6135e" providerId="ADAL" clId="{69FA4EBD-5D7C-7749-A5AF-1744A80174C7}" dt="2022-09-06T17:26:12.687" v="1"/>
        <pc:sldMkLst>
          <pc:docMk/>
          <pc:sldMk cId="3141336365" sldId="830"/>
        </pc:sldMkLst>
      </pc:sldChg>
      <pc:sldChg chg="del">
        <pc:chgData name="PABLO  SCHWARZENBERG RIVEROS" userId="8c8aad3b-0818-4347-9e94-70ceb4e6135e" providerId="ADAL" clId="{69FA4EBD-5D7C-7749-A5AF-1744A80174C7}" dt="2022-09-06T17:25:40.842" v="0" actId="2696"/>
        <pc:sldMkLst>
          <pc:docMk/>
          <pc:sldMk cId="3513289028" sldId="830"/>
        </pc:sldMkLst>
      </pc:sldChg>
      <pc:sldChg chg="delSp add mod ord">
        <pc:chgData name="PABLO  SCHWARZENBERG RIVEROS" userId="8c8aad3b-0818-4347-9e94-70ceb4e6135e" providerId="ADAL" clId="{69FA4EBD-5D7C-7749-A5AF-1744A80174C7}" dt="2022-09-06T19:00:00.789" v="842" actId="20578"/>
        <pc:sldMkLst>
          <pc:docMk/>
          <pc:sldMk cId="1693697515" sldId="831"/>
        </pc:sldMkLst>
        <pc:spChg chg="del">
          <ac:chgData name="PABLO  SCHWARZENBERG RIVEROS" userId="8c8aad3b-0818-4347-9e94-70ceb4e6135e" providerId="ADAL" clId="{69FA4EBD-5D7C-7749-A5AF-1744A80174C7}" dt="2022-09-06T18:34:02.132" v="800" actId="21"/>
          <ac:spMkLst>
            <pc:docMk/>
            <pc:sldMk cId="1693697515" sldId="831"/>
            <ac:spMk id="5" creationId="{3F4F3AF2-3B61-594E-7620-A82CEFD11E2F}"/>
          </ac:spMkLst>
        </pc:spChg>
        <pc:picChg chg="del">
          <ac:chgData name="PABLO  SCHWARZENBERG RIVEROS" userId="8c8aad3b-0818-4347-9e94-70ceb4e6135e" providerId="ADAL" clId="{69FA4EBD-5D7C-7749-A5AF-1744A80174C7}" dt="2022-09-06T18:29:21.274" v="773" actId="21"/>
          <ac:picMkLst>
            <pc:docMk/>
            <pc:sldMk cId="1693697515" sldId="831"/>
            <ac:picMk id="3" creationId="{C78126AE-C95A-2A70-2050-2E9A3D7AA9D6}"/>
          </ac:picMkLst>
        </pc:picChg>
      </pc:sldChg>
      <pc:sldChg chg="del">
        <pc:chgData name="PABLO  SCHWARZENBERG RIVEROS" userId="8c8aad3b-0818-4347-9e94-70ceb4e6135e" providerId="ADAL" clId="{69FA4EBD-5D7C-7749-A5AF-1744A80174C7}" dt="2022-09-06T17:25:40.842" v="0" actId="2696"/>
        <pc:sldMkLst>
          <pc:docMk/>
          <pc:sldMk cId="2257501076" sldId="831"/>
        </pc:sldMkLst>
      </pc:sldChg>
      <pc:sldChg chg="addSp delSp modSp new mod">
        <pc:chgData name="PABLO  SCHWARZENBERG RIVEROS" userId="8c8aad3b-0818-4347-9e94-70ceb4e6135e" providerId="ADAL" clId="{69FA4EBD-5D7C-7749-A5AF-1744A80174C7}" dt="2022-09-06T18:03:02.811" v="442" actId="207"/>
        <pc:sldMkLst>
          <pc:docMk/>
          <pc:sldMk cId="223331512" sldId="833"/>
        </pc:sldMkLst>
        <pc:spChg chg="mod">
          <ac:chgData name="PABLO  SCHWARZENBERG RIVEROS" userId="8c8aad3b-0818-4347-9e94-70ceb4e6135e" providerId="ADAL" clId="{69FA4EBD-5D7C-7749-A5AF-1744A80174C7}" dt="2022-09-06T17:49:36.910" v="312" actId="20577"/>
          <ac:spMkLst>
            <pc:docMk/>
            <pc:sldMk cId="223331512" sldId="833"/>
            <ac:spMk id="2" creationId="{AE6A25C8-E8F9-81EA-8AEA-07C2C1DD7DE0}"/>
          </ac:spMkLst>
        </pc:spChg>
        <pc:spChg chg="del">
          <ac:chgData name="PABLO  SCHWARZENBERG RIVEROS" userId="8c8aad3b-0818-4347-9e94-70ceb4e6135e" providerId="ADAL" clId="{69FA4EBD-5D7C-7749-A5AF-1744A80174C7}" dt="2022-09-06T17:27:30.870" v="90" actId="478"/>
          <ac:spMkLst>
            <pc:docMk/>
            <pc:sldMk cId="223331512" sldId="833"/>
            <ac:spMk id="3" creationId="{B76C1440-2939-C7DC-003B-A46A1FE561DA}"/>
          </ac:spMkLst>
        </pc:spChg>
        <pc:spChg chg="add mod">
          <ac:chgData name="PABLO  SCHWARZENBERG RIVEROS" userId="8c8aad3b-0818-4347-9e94-70ceb4e6135e" providerId="ADAL" clId="{69FA4EBD-5D7C-7749-A5AF-1744A80174C7}" dt="2022-09-06T17:27:48.995" v="95"/>
          <ac:spMkLst>
            <pc:docMk/>
            <pc:sldMk cId="223331512" sldId="833"/>
            <ac:spMk id="5" creationId="{5C4E1F5D-B41F-99C7-8ED6-13924437E2A7}"/>
          </ac:spMkLst>
        </pc:spChg>
        <pc:spChg chg="add mod">
          <ac:chgData name="PABLO  SCHWARZENBERG RIVEROS" userId="8c8aad3b-0818-4347-9e94-70ceb4e6135e" providerId="ADAL" clId="{69FA4EBD-5D7C-7749-A5AF-1744A80174C7}" dt="2022-09-06T18:03:02.811" v="442" actId="207"/>
          <ac:spMkLst>
            <pc:docMk/>
            <pc:sldMk cId="223331512" sldId="833"/>
            <ac:spMk id="6" creationId="{6F91D594-BD9B-8541-0170-873F2783D5D5}"/>
          </ac:spMkLst>
        </pc:spChg>
        <pc:picChg chg="add mod">
          <ac:chgData name="PABLO  SCHWARZENBERG RIVEROS" userId="8c8aad3b-0818-4347-9e94-70ceb4e6135e" providerId="ADAL" clId="{69FA4EBD-5D7C-7749-A5AF-1744A80174C7}" dt="2022-09-06T17:49:37.823" v="313" actId="1076"/>
          <ac:picMkLst>
            <pc:docMk/>
            <pc:sldMk cId="223331512" sldId="833"/>
            <ac:picMk id="4" creationId="{C0483FD5-42D8-D5D8-F78D-8AB4DDC70969}"/>
          </ac:picMkLst>
        </pc:picChg>
      </pc:sldChg>
      <pc:sldChg chg="addSp delSp modSp add mod">
        <pc:chgData name="PABLO  SCHWARZENBERG RIVEROS" userId="8c8aad3b-0818-4347-9e94-70ceb4e6135e" providerId="ADAL" clId="{69FA4EBD-5D7C-7749-A5AF-1744A80174C7}" dt="2022-09-06T18:58:15.936" v="826" actId="1076"/>
        <pc:sldMkLst>
          <pc:docMk/>
          <pc:sldMk cId="2840536196" sldId="834"/>
        </pc:sldMkLst>
        <pc:spChg chg="mod">
          <ac:chgData name="PABLO  SCHWARZENBERG RIVEROS" userId="8c8aad3b-0818-4347-9e94-70ceb4e6135e" providerId="ADAL" clId="{69FA4EBD-5D7C-7749-A5AF-1744A80174C7}" dt="2022-09-06T17:49:50.792" v="335" actId="20577"/>
          <ac:spMkLst>
            <pc:docMk/>
            <pc:sldMk cId="2840536196" sldId="834"/>
            <ac:spMk id="2" creationId="{AE6A25C8-E8F9-81EA-8AEA-07C2C1DD7DE0}"/>
          </ac:spMkLst>
        </pc:spChg>
        <pc:spChg chg="del">
          <ac:chgData name="PABLO  SCHWARZENBERG RIVEROS" userId="8c8aad3b-0818-4347-9e94-70ceb4e6135e" providerId="ADAL" clId="{69FA4EBD-5D7C-7749-A5AF-1744A80174C7}" dt="2022-09-06T17:49:59.888" v="337" actId="478"/>
          <ac:spMkLst>
            <pc:docMk/>
            <pc:sldMk cId="2840536196" sldId="834"/>
            <ac:spMk id="5" creationId="{5C4E1F5D-B41F-99C7-8ED6-13924437E2A7}"/>
          </ac:spMkLst>
        </pc:spChg>
        <pc:spChg chg="add mod">
          <ac:chgData name="PABLO  SCHWARZENBERG RIVEROS" userId="8c8aad3b-0818-4347-9e94-70ceb4e6135e" providerId="ADAL" clId="{69FA4EBD-5D7C-7749-A5AF-1744A80174C7}" dt="2022-09-06T18:01:39.847" v="345" actId="1076"/>
          <ac:spMkLst>
            <pc:docMk/>
            <pc:sldMk cId="2840536196" sldId="834"/>
            <ac:spMk id="7" creationId="{6ECE05B1-18E6-BADB-6C82-8C0E0061C6B3}"/>
          </ac:spMkLst>
        </pc:spChg>
        <pc:spChg chg="add mod">
          <ac:chgData name="PABLO  SCHWARZENBERG RIVEROS" userId="8c8aad3b-0818-4347-9e94-70ceb4e6135e" providerId="ADAL" clId="{69FA4EBD-5D7C-7749-A5AF-1744A80174C7}" dt="2022-09-06T18:17:54.884" v="729" actId="20577"/>
          <ac:spMkLst>
            <pc:docMk/>
            <pc:sldMk cId="2840536196" sldId="834"/>
            <ac:spMk id="9" creationId="{D9310656-CFF4-1EA9-7F56-A375DE2D9C33}"/>
          </ac:spMkLst>
        </pc:spChg>
        <pc:spChg chg="add mod">
          <ac:chgData name="PABLO  SCHWARZENBERG RIVEROS" userId="8c8aad3b-0818-4347-9e94-70ceb4e6135e" providerId="ADAL" clId="{69FA4EBD-5D7C-7749-A5AF-1744A80174C7}" dt="2022-09-06T18:21:43.985" v="766" actId="1076"/>
          <ac:spMkLst>
            <pc:docMk/>
            <pc:sldMk cId="2840536196" sldId="834"/>
            <ac:spMk id="11" creationId="{6BA23964-53F2-8054-7B56-1F58B600F72B}"/>
          </ac:spMkLst>
        </pc:spChg>
        <pc:picChg chg="add mod">
          <ac:chgData name="PABLO  SCHWARZENBERG RIVEROS" userId="8c8aad3b-0818-4347-9e94-70ceb4e6135e" providerId="ADAL" clId="{69FA4EBD-5D7C-7749-A5AF-1744A80174C7}" dt="2022-09-06T17:51:54.664" v="340" actId="14100"/>
          <ac:picMkLst>
            <pc:docMk/>
            <pc:sldMk cId="2840536196" sldId="834"/>
            <ac:picMk id="3" creationId="{90CDA6E3-8DC3-A377-9302-661AE4BEDFE2}"/>
          </ac:picMkLst>
        </pc:picChg>
        <pc:picChg chg="del">
          <ac:chgData name="PABLO  SCHWARZENBERG RIVEROS" userId="8c8aad3b-0818-4347-9e94-70ceb4e6135e" providerId="ADAL" clId="{69FA4EBD-5D7C-7749-A5AF-1744A80174C7}" dt="2022-09-06T17:49:53.394" v="336" actId="478"/>
          <ac:picMkLst>
            <pc:docMk/>
            <pc:sldMk cId="2840536196" sldId="834"/>
            <ac:picMk id="4" creationId="{C0483FD5-42D8-D5D8-F78D-8AB4DDC70969}"/>
          </ac:picMkLst>
        </pc:picChg>
        <pc:picChg chg="add mod">
          <ac:chgData name="PABLO  SCHWARZENBERG RIVEROS" userId="8c8aad3b-0818-4347-9e94-70ceb4e6135e" providerId="ADAL" clId="{69FA4EBD-5D7C-7749-A5AF-1744A80174C7}" dt="2022-09-06T18:01:44.557" v="346" actId="1076"/>
          <ac:picMkLst>
            <pc:docMk/>
            <pc:sldMk cId="2840536196" sldId="834"/>
            <ac:picMk id="6" creationId="{3575917B-4520-D52E-3979-64178BA7DB55}"/>
          </ac:picMkLst>
        </pc:picChg>
        <pc:picChg chg="add mod">
          <ac:chgData name="PABLO  SCHWARZENBERG RIVEROS" userId="8c8aad3b-0818-4347-9e94-70ceb4e6135e" providerId="ADAL" clId="{69FA4EBD-5D7C-7749-A5AF-1744A80174C7}" dt="2022-09-06T18:58:15.936" v="826" actId="1076"/>
          <ac:picMkLst>
            <pc:docMk/>
            <pc:sldMk cId="2840536196" sldId="834"/>
            <ac:picMk id="8" creationId="{C0EF19B1-BADC-00DD-E674-5CDBC50B0190}"/>
          </ac:picMkLst>
        </pc:picChg>
      </pc:sldChg>
      <pc:sldChg chg="addSp delSp modSp add mod modAnim">
        <pc:chgData name="PABLO  SCHWARZENBERG RIVEROS" userId="8c8aad3b-0818-4347-9e94-70ceb4e6135e" providerId="ADAL" clId="{69FA4EBD-5D7C-7749-A5AF-1744A80174C7}" dt="2022-09-06T18:57:32.969" v="820"/>
        <pc:sldMkLst>
          <pc:docMk/>
          <pc:sldMk cId="3856070419" sldId="835"/>
        </pc:sldMkLst>
        <pc:spChg chg="mod">
          <ac:chgData name="PABLO  SCHWARZENBERG RIVEROS" userId="8c8aad3b-0818-4347-9e94-70ceb4e6135e" providerId="ADAL" clId="{69FA4EBD-5D7C-7749-A5AF-1744A80174C7}" dt="2022-09-06T18:14:27.877" v="664" actId="20577"/>
          <ac:spMkLst>
            <pc:docMk/>
            <pc:sldMk cId="3856070419" sldId="835"/>
            <ac:spMk id="2" creationId="{00000000-0000-0000-0000-000000000000}"/>
          </ac:spMkLst>
        </pc:spChg>
        <pc:spChg chg="del">
          <ac:chgData name="PABLO  SCHWARZENBERG RIVEROS" userId="8c8aad3b-0818-4347-9e94-70ceb4e6135e" providerId="ADAL" clId="{69FA4EBD-5D7C-7749-A5AF-1744A80174C7}" dt="2022-09-06T18:09:14.049" v="537" actId="478"/>
          <ac:spMkLst>
            <pc:docMk/>
            <pc:sldMk cId="3856070419" sldId="835"/>
            <ac:spMk id="6" creationId="{80DF6E8B-BF57-0B27-7BB9-CA508AD7178C}"/>
          </ac:spMkLst>
        </pc:spChg>
        <pc:spChg chg="add mod">
          <ac:chgData name="PABLO  SCHWARZENBERG RIVEROS" userId="8c8aad3b-0818-4347-9e94-70ceb4e6135e" providerId="ADAL" clId="{69FA4EBD-5D7C-7749-A5AF-1744A80174C7}" dt="2022-09-06T18:15:06.092" v="669" actId="1076"/>
          <ac:spMkLst>
            <pc:docMk/>
            <pc:sldMk cId="3856070419" sldId="835"/>
            <ac:spMk id="8" creationId="{E407A970-A43F-C77B-64CD-148587122E67}"/>
          </ac:spMkLst>
        </pc:spChg>
        <pc:spChg chg="del">
          <ac:chgData name="PABLO  SCHWARZENBERG RIVEROS" userId="8c8aad3b-0818-4347-9e94-70ceb4e6135e" providerId="ADAL" clId="{69FA4EBD-5D7C-7749-A5AF-1744A80174C7}" dt="2022-09-06T18:20:49.400" v="753" actId="478"/>
          <ac:spMkLst>
            <pc:docMk/>
            <pc:sldMk cId="3856070419" sldId="835"/>
            <ac:spMk id="11" creationId="{A1A88E68-0C87-3B57-24FC-B33FBFB8AFAC}"/>
          </ac:spMkLst>
        </pc:spChg>
        <pc:spChg chg="add mod">
          <ac:chgData name="PABLO  SCHWARZENBERG RIVEROS" userId="8c8aad3b-0818-4347-9e94-70ceb4e6135e" providerId="ADAL" clId="{69FA4EBD-5D7C-7749-A5AF-1744A80174C7}" dt="2022-09-06T18:21:21.499" v="763" actId="20577"/>
          <ac:spMkLst>
            <pc:docMk/>
            <pc:sldMk cId="3856070419" sldId="835"/>
            <ac:spMk id="12" creationId="{0ED90B80-6320-610C-82DE-B484A11E740E}"/>
          </ac:spMkLst>
        </pc:spChg>
        <pc:picChg chg="del">
          <ac:chgData name="PABLO  SCHWARZENBERG RIVEROS" userId="8c8aad3b-0818-4347-9e94-70ceb4e6135e" providerId="ADAL" clId="{69FA4EBD-5D7C-7749-A5AF-1744A80174C7}" dt="2022-09-06T18:09:14.049" v="537" actId="478"/>
          <ac:picMkLst>
            <pc:docMk/>
            <pc:sldMk cId="3856070419" sldId="835"/>
            <ac:picMk id="3" creationId="{777A1BEE-D988-B9CA-91FA-A6F500A756E9}"/>
          </ac:picMkLst>
        </pc:picChg>
        <pc:picChg chg="del">
          <ac:chgData name="PABLO  SCHWARZENBERG RIVEROS" userId="8c8aad3b-0818-4347-9e94-70ceb4e6135e" providerId="ADAL" clId="{69FA4EBD-5D7C-7749-A5AF-1744A80174C7}" dt="2022-09-06T18:09:14.049" v="537" actId="478"/>
          <ac:picMkLst>
            <pc:docMk/>
            <pc:sldMk cId="3856070419" sldId="835"/>
            <ac:picMk id="4" creationId="{CCA6E0F6-B011-F59D-8940-7A633AA72E76}"/>
          </ac:picMkLst>
        </pc:picChg>
        <pc:picChg chg="del">
          <ac:chgData name="PABLO  SCHWARZENBERG RIVEROS" userId="8c8aad3b-0818-4347-9e94-70ceb4e6135e" providerId="ADAL" clId="{69FA4EBD-5D7C-7749-A5AF-1744A80174C7}" dt="2022-09-06T18:09:14.049" v="537" actId="478"/>
          <ac:picMkLst>
            <pc:docMk/>
            <pc:sldMk cId="3856070419" sldId="835"/>
            <ac:picMk id="5" creationId="{76CEF5EE-4708-49A0-DD16-2496AD2E006A}"/>
          </ac:picMkLst>
        </pc:picChg>
        <pc:picChg chg="add mod">
          <ac:chgData name="PABLO  SCHWARZENBERG RIVEROS" userId="8c8aad3b-0818-4347-9e94-70ceb4e6135e" providerId="ADAL" clId="{69FA4EBD-5D7C-7749-A5AF-1744A80174C7}" dt="2022-09-06T18:15:03.823" v="668" actId="1076"/>
          <ac:picMkLst>
            <pc:docMk/>
            <pc:sldMk cId="3856070419" sldId="835"/>
            <ac:picMk id="7" creationId="{BC21A70B-2710-CBCA-A8B1-89D0AD67C7F3}"/>
          </ac:picMkLst>
        </pc:picChg>
        <pc:picChg chg="add mod">
          <ac:chgData name="PABLO  SCHWARZENBERG RIVEROS" userId="8c8aad3b-0818-4347-9e94-70ceb4e6135e" providerId="ADAL" clId="{69FA4EBD-5D7C-7749-A5AF-1744A80174C7}" dt="2022-09-06T18:15:10.265" v="670" actId="14100"/>
          <ac:picMkLst>
            <pc:docMk/>
            <pc:sldMk cId="3856070419" sldId="835"/>
            <ac:picMk id="9" creationId="{8CBF7775-62D5-8DED-D15A-E5EB9E44B26E}"/>
          </ac:picMkLst>
        </pc:picChg>
      </pc:sldChg>
      <pc:sldChg chg="addSp delSp modSp add mod ord">
        <pc:chgData name="PABLO  SCHWARZENBERG RIVEROS" userId="8c8aad3b-0818-4347-9e94-70ceb4e6135e" providerId="ADAL" clId="{69FA4EBD-5D7C-7749-A5AF-1744A80174C7}" dt="2022-09-06T18:59:48.366" v="841" actId="20577"/>
        <pc:sldMkLst>
          <pc:docMk/>
          <pc:sldMk cId="2572163206" sldId="836"/>
        </pc:sldMkLst>
        <pc:spChg chg="mod">
          <ac:chgData name="PABLO  SCHWARZENBERG RIVEROS" userId="8c8aad3b-0818-4347-9e94-70ceb4e6135e" providerId="ADAL" clId="{69FA4EBD-5D7C-7749-A5AF-1744A80174C7}" dt="2022-09-06T18:59:48.366" v="841" actId="20577"/>
          <ac:spMkLst>
            <pc:docMk/>
            <pc:sldMk cId="2572163206" sldId="836"/>
            <ac:spMk id="2" creationId="{AE6A25C8-E8F9-81EA-8AEA-07C2C1DD7DE0}"/>
          </ac:spMkLst>
        </pc:spChg>
        <pc:spChg chg="add del mod">
          <ac:chgData name="PABLO  SCHWARZENBERG RIVEROS" userId="8c8aad3b-0818-4347-9e94-70ceb4e6135e" providerId="ADAL" clId="{69FA4EBD-5D7C-7749-A5AF-1744A80174C7}" dt="2022-09-06T18:21:50.606" v="767" actId="478"/>
          <ac:spMkLst>
            <pc:docMk/>
            <pc:sldMk cId="2572163206" sldId="836"/>
            <ac:spMk id="5" creationId="{0C41CD85-A9EF-CB26-ADF5-0D29B1B257CF}"/>
          </ac:spMkLst>
        </pc:spChg>
        <pc:spChg chg="del">
          <ac:chgData name="PABLO  SCHWARZENBERG RIVEROS" userId="8c8aad3b-0818-4347-9e94-70ceb4e6135e" providerId="ADAL" clId="{69FA4EBD-5D7C-7749-A5AF-1744A80174C7}" dt="2022-09-06T18:21:50.606" v="767" actId="478"/>
          <ac:spMkLst>
            <pc:docMk/>
            <pc:sldMk cId="2572163206" sldId="836"/>
            <ac:spMk id="7" creationId="{6ECE05B1-18E6-BADB-6C82-8C0E0061C6B3}"/>
          </ac:spMkLst>
        </pc:spChg>
        <pc:spChg chg="del">
          <ac:chgData name="PABLO  SCHWARZENBERG RIVEROS" userId="8c8aad3b-0818-4347-9e94-70ceb4e6135e" providerId="ADAL" clId="{69FA4EBD-5D7C-7749-A5AF-1744A80174C7}" dt="2022-09-06T18:22:14.593" v="771" actId="478"/>
          <ac:spMkLst>
            <pc:docMk/>
            <pc:sldMk cId="2572163206" sldId="836"/>
            <ac:spMk id="9" creationId="{D9310656-CFF4-1EA9-7F56-A375DE2D9C33}"/>
          </ac:spMkLst>
        </pc:spChg>
        <pc:spChg chg="add mod">
          <ac:chgData name="PABLO  SCHWARZENBERG RIVEROS" userId="8c8aad3b-0818-4347-9e94-70ceb4e6135e" providerId="ADAL" clId="{69FA4EBD-5D7C-7749-A5AF-1744A80174C7}" dt="2022-09-06T18:21:56.506" v="768"/>
          <ac:spMkLst>
            <pc:docMk/>
            <pc:sldMk cId="2572163206" sldId="836"/>
            <ac:spMk id="10" creationId="{0C95D447-3616-4B50-F899-A9D2B65D7D81}"/>
          </ac:spMkLst>
        </pc:spChg>
        <pc:spChg chg="add del mod">
          <ac:chgData name="PABLO  SCHWARZENBERG RIVEROS" userId="8c8aad3b-0818-4347-9e94-70ceb4e6135e" providerId="ADAL" clId="{69FA4EBD-5D7C-7749-A5AF-1744A80174C7}" dt="2022-09-06T18:57:01.768" v="816" actId="478"/>
          <ac:spMkLst>
            <pc:docMk/>
            <pc:sldMk cId="2572163206" sldId="836"/>
            <ac:spMk id="11" creationId="{09FD2628-2997-EF0C-5D1D-EAF7E2DBB1EB}"/>
          </ac:spMkLst>
        </pc:spChg>
        <pc:spChg chg="add mod">
          <ac:chgData name="PABLO  SCHWARZENBERG RIVEROS" userId="8c8aad3b-0818-4347-9e94-70ceb4e6135e" providerId="ADAL" clId="{69FA4EBD-5D7C-7749-A5AF-1744A80174C7}" dt="2022-09-06T18:57:04.729" v="817" actId="1076"/>
          <ac:spMkLst>
            <pc:docMk/>
            <pc:sldMk cId="2572163206" sldId="836"/>
            <ac:spMk id="13" creationId="{0C0F26D7-80E5-C4E4-AAFB-C4687A6DA4D4}"/>
          </ac:spMkLst>
        </pc:spChg>
        <pc:graphicFrameChg chg="add del mod">
          <ac:chgData name="PABLO  SCHWARZENBERG RIVEROS" userId="8c8aad3b-0818-4347-9e94-70ceb4e6135e" providerId="ADAL" clId="{69FA4EBD-5D7C-7749-A5AF-1744A80174C7}" dt="2022-09-06T18:49:45.485" v="806"/>
          <ac:graphicFrameMkLst>
            <pc:docMk/>
            <pc:sldMk cId="2572163206" sldId="836"/>
            <ac:graphicFrameMk id="14" creationId="{D1ED1270-F693-FB18-E673-E0B3FB80B34E}"/>
          </ac:graphicFrameMkLst>
        </pc:graphicFrameChg>
        <pc:graphicFrameChg chg="add del mod">
          <ac:chgData name="PABLO  SCHWARZENBERG RIVEROS" userId="8c8aad3b-0818-4347-9e94-70ceb4e6135e" providerId="ADAL" clId="{69FA4EBD-5D7C-7749-A5AF-1744A80174C7}" dt="2022-09-06T18:56:34.434" v="812"/>
          <ac:graphicFrameMkLst>
            <pc:docMk/>
            <pc:sldMk cId="2572163206" sldId="836"/>
            <ac:graphicFrameMk id="16" creationId="{C7204F0A-B045-CD00-EB98-AFD9D41E5562}"/>
          </ac:graphicFrameMkLst>
        </pc:graphicFrameChg>
        <pc:picChg chg="del">
          <ac:chgData name="PABLO  SCHWARZENBERG RIVEROS" userId="8c8aad3b-0818-4347-9e94-70ceb4e6135e" providerId="ADAL" clId="{69FA4EBD-5D7C-7749-A5AF-1744A80174C7}" dt="2022-09-06T18:22:11.855" v="769" actId="478"/>
          <ac:picMkLst>
            <pc:docMk/>
            <pc:sldMk cId="2572163206" sldId="836"/>
            <ac:picMk id="3" creationId="{90CDA6E3-8DC3-A377-9302-661AE4BEDFE2}"/>
          </ac:picMkLst>
        </pc:picChg>
        <pc:picChg chg="del">
          <ac:chgData name="PABLO  SCHWARZENBERG RIVEROS" userId="8c8aad3b-0818-4347-9e94-70ceb4e6135e" providerId="ADAL" clId="{69FA4EBD-5D7C-7749-A5AF-1744A80174C7}" dt="2022-09-06T18:22:15.772" v="772" actId="478"/>
          <ac:picMkLst>
            <pc:docMk/>
            <pc:sldMk cId="2572163206" sldId="836"/>
            <ac:picMk id="6" creationId="{3575917B-4520-D52E-3979-64178BA7DB55}"/>
          </ac:picMkLst>
        </pc:picChg>
        <pc:picChg chg="del">
          <ac:chgData name="PABLO  SCHWARZENBERG RIVEROS" userId="8c8aad3b-0818-4347-9e94-70ceb4e6135e" providerId="ADAL" clId="{69FA4EBD-5D7C-7749-A5AF-1744A80174C7}" dt="2022-09-06T18:22:13.055" v="770" actId="478"/>
          <ac:picMkLst>
            <pc:docMk/>
            <pc:sldMk cId="2572163206" sldId="836"/>
            <ac:picMk id="8" creationId="{C0EF19B1-BADC-00DD-E674-5CDBC50B0190}"/>
          </ac:picMkLst>
        </pc:picChg>
        <pc:picChg chg="add mod">
          <ac:chgData name="PABLO  SCHWARZENBERG RIVEROS" userId="8c8aad3b-0818-4347-9e94-70ceb4e6135e" providerId="ADAL" clId="{69FA4EBD-5D7C-7749-A5AF-1744A80174C7}" dt="2022-09-06T18:57:07.315" v="818" actId="1076"/>
          <ac:picMkLst>
            <pc:docMk/>
            <pc:sldMk cId="2572163206" sldId="836"/>
            <ac:picMk id="12" creationId="{27558ECC-EB17-ED7D-2903-AF4B6178FEBA}"/>
          </ac:picMkLst>
        </pc:picChg>
        <pc:picChg chg="add del mod">
          <ac:chgData name="PABLO  SCHWARZENBERG RIVEROS" userId="8c8aad3b-0818-4347-9e94-70ceb4e6135e" providerId="ADAL" clId="{69FA4EBD-5D7C-7749-A5AF-1744A80174C7}" dt="2022-09-06T18:50:20.351" v="810" actId="478"/>
          <ac:picMkLst>
            <pc:docMk/>
            <pc:sldMk cId="2572163206" sldId="836"/>
            <ac:picMk id="15" creationId="{63BFEFA1-7C36-3D5A-D629-9327A8615FD8}"/>
          </ac:picMkLst>
        </pc:picChg>
        <pc:picChg chg="add mod">
          <ac:chgData name="PABLO  SCHWARZENBERG RIVEROS" userId="8c8aad3b-0818-4347-9e94-70ceb4e6135e" providerId="ADAL" clId="{69FA4EBD-5D7C-7749-A5AF-1744A80174C7}" dt="2022-09-06T18:56:46.021" v="815" actId="14100"/>
          <ac:picMkLst>
            <pc:docMk/>
            <pc:sldMk cId="2572163206" sldId="836"/>
            <ac:picMk id="17" creationId="{974C782D-BA52-744F-7E68-6C89B614CA14}"/>
          </ac:picMkLst>
        </pc:picChg>
      </pc:sldChg>
      <pc:sldChg chg="addSp delSp modSp add mod">
        <pc:chgData name="PABLO  SCHWARZENBERG RIVEROS" userId="8c8aad3b-0818-4347-9e94-70ceb4e6135e" providerId="ADAL" clId="{69FA4EBD-5D7C-7749-A5AF-1744A80174C7}" dt="2022-09-06T22:07:21.757" v="906" actId="14100"/>
        <pc:sldMkLst>
          <pc:docMk/>
          <pc:sldMk cId="3610632911" sldId="837"/>
        </pc:sldMkLst>
        <pc:spChg chg="mod">
          <ac:chgData name="PABLO  SCHWARZENBERG RIVEROS" userId="8c8aad3b-0818-4347-9e94-70ceb4e6135e" providerId="ADAL" clId="{69FA4EBD-5D7C-7749-A5AF-1744A80174C7}" dt="2022-09-06T22:07:07.412" v="902" actId="20577"/>
          <ac:spMkLst>
            <pc:docMk/>
            <pc:sldMk cId="3610632911" sldId="837"/>
            <ac:spMk id="2" creationId="{00000000-0000-0000-0000-000000000000}"/>
          </ac:spMkLst>
        </pc:spChg>
        <pc:picChg chg="del">
          <ac:chgData name="PABLO  SCHWARZENBERG RIVEROS" userId="8c8aad3b-0818-4347-9e94-70ceb4e6135e" providerId="ADAL" clId="{69FA4EBD-5D7C-7749-A5AF-1744A80174C7}" dt="2022-09-06T22:07:09.198" v="903" actId="478"/>
          <ac:picMkLst>
            <pc:docMk/>
            <pc:sldMk cId="3610632911" sldId="837"/>
            <ac:picMk id="3" creationId="{9CE074AD-8563-E2F5-17F5-51FFDE9490CE}"/>
          </ac:picMkLst>
        </pc:picChg>
        <pc:picChg chg="add mod">
          <ac:chgData name="PABLO  SCHWARZENBERG RIVEROS" userId="8c8aad3b-0818-4347-9e94-70ceb4e6135e" providerId="ADAL" clId="{69FA4EBD-5D7C-7749-A5AF-1744A80174C7}" dt="2022-09-06T22:07:21.757" v="906" actId="14100"/>
          <ac:picMkLst>
            <pc:docMk/>
            <pc:sldMk cId="3610632911" sldId="837"/>
            <ac:picMk id="4" creationId="{9E9330F3-42AA-6D2F-7442-1850DCC770DD}"/>
          </ac:picMkLst>
        </pc:picChg>
      </pc:sldChg>
      <pc:sldChg chg="addSp delSp modSp new mod">
        <pc:chgData name="PABLO  SCHWARZENBERG RIVEROS" userId="8c8aad3b-0818-4347-9e94-70ceb4e6135e" providerId="ADAL" clId="{69FA4EBD-5D7C-7749-A5AF-1744A80174C7}" dt="2022-09-06T22:39:51.612" v="1099" actId="1076"/>
        <pc:sldMkLst>
          <pc:docMk/>
          <pc:sldMk cId="613228526" sldId="838"/>
        </pc:sldMkLst>
        <pc:spChg chg="mod">
          <ac:chgData name="PABLO  SCHWARZENBERG RIVEROS" userId="8c8aad3b-0818-4347-9e94-70ceb4e6135e" providerId="ADAL" clId="{69FA4EBD-5D7C-7749-A5AF-1744A80174C7}" dt="2022-09-06T22:20:52.180" v="924" actId="20577"/>
          <ac:spMkLst>
            <pc:docMk/>
            <pc:sldMk cId="613228526" sldId="838"/>
            <ac:spMk id="2" creationId="{79CD9388-A023-3825-AD0E-C6CE1CC304AE}"/>
          </ac:spMkLst>
        </pc:spChg>
        <pc:spChg chg="del mod">
          <ac:chgData name="PABLO  SCHWARZENBERG RIVEROS" userId="8c8aad3b-0818-4347-9e94-70ceb4e6135e" providerId="ADAL" clId="{69FA4EBD-5D7C-7749-A5AF-1744A80174C7}" dt="2022-09-06T22:20:55.436" v="926" actId="478"/>
          <ac:spMkLst>
            <pc:docMk/>
            <pc:sldMk cId="613228526" sldId="838"/>
            <ac:spMk id="3" creationId="{2FAB53D7-E46A-49B7-5BA1-73D8E2A02D48}"/>
          </ac:spMkLst>
        </pc:spChg>
        <pc:spChg chg="add mod">
          <ac:chgData name="PABLO  SCHWARZENBERG RIVEROS" userId="8c8aad3b-0818-4347-9e94-70ceb4e6135e" providerId="ADAL" clId="{69FA4EBD-5D7C-7749-A5AF-1744A80174C7}" dt="2022-09-06T22:21:00.647" v="928" actId="1076"/>
          <ac:spMkLst>
            <pc:docMk/>
            <pc:sldMk cId="613228526" sldId="838"/>
            <ac:spMk id="5" creationId="{014525C5-56DD-BB5E-F379-C26FC502A35F}"/>
          </ac:spMkLst>
        </pc:spChg>
        <pc:spChg chg="add mod">
          <ac:chgData name="PABLO  SCHWARZENBERG RIVEROS" userId="8c8aad3b-0818-4347-9e94-70ceb4e6135e" providerId="ADAL" clId="{69FA4EBD-5D7C-7749-A5AF-1744A80174C7}" dt="2022-09-06T22:39:51.612" v="1099" actId="1076"/>
          <ac:spMkLst>
            <pc:docMk/>
            <pc:sldMk cId="613228526" sldId="838"/>
            <ac:spMk id="7" creationId="{C9CE23F1-56F7-C623-B555-402D45356E2D}"/>
          </ac:spMkLst>
        </pc:spChg>
        <pc:picChg chg="add mod">
          <ac:chgData name="PABLO  SCHWARZENBERG RIVEROS" userId="8c8aad3b-0818-4347-9e94-70ceb4e6135e" providerId="ADAL" clId="{69FA4EBD-5D7C-7749-A5AF-1744A80174C7}" dt="2022-09-06T22:22:39.181" v="931" actId="1076"/>
          <ac:picMkLst>
            <pc:docMk/>
            <pc:sldMk cId="613228526" sldId="838"/>
            <ac:picMk id="6" creationId="{036799AE-E176-16B4-55CF-24B8F64D2908}"/>
          </ac:picMkLst>
        </pc:picChg>
      </pc:sldChg>
    </pc:docChg>
  </pc:docChgLst>
  <pc:docChgLst>
    <pc:chgData name="Pablo Schwarzenberg Riveros" userId="8c8aad3b-0818-4347-9e94-70ceb4e6135e" providerId="ADAL" clId="{1E4D1567-FA23-1845-9911-66A8170246D8}"/>
    <pc:docChg chg="undo addSld delSld modSld sldOrd modSection">
      <pc:chgData name="Pablo Schwarzenberg Riveros" userId="8c8aad3b-0818-4347-9e94-70ceb4e6135e" providerId="ADAL" clId="{1E4D1567-FA23-1845-9911-66A8170246D8}" dt="2023-09-05T15:34:54.761" v="19" actId="20577"/>
      <pc:docMkLst>
        <pc:docMk/>
      </pc:docMkLst>
      <pc:sldChg chg="modSp mod">
        <pc:chgData name="Pablo Schwarzenberg Riveros" userId="8c8aad3b-0818-4347-9e94-70ceb4e6135e" providerId="ADAL" clId="{1E4D1567-FA23-1845-9911-66A8170246D8}" dt="2023-09-05T15:34:54.761" v="19" actId="20577"/>
        <pc:sldMkLst>
          <pc:docMk/>
          <pc:sldMk cId="3049713722" sldId="433"/>
        </pc:sldMkLst>
        <pc:spChg chg="mod">
          <ac:chgData name="Pablo Schwarzenberg Riveros" userId="8c8aad3b-0818-4347-9e94-70ceb4e6135e" providerId="ADAL" clId="{1E4D1567-FA23-1845-9911-66A8170246D8}" dt="2023-09-05T15:34:54.761" v="19" actId="20577"/>
          <ac:spMkLst>
            <pc:docMk/>
            <pc:sldMk cId="3049713722" sldId="433"/>
            <ac:spMk id="7" creationId="{00000000-0000-0000-0000-000000000000}"/>
          </ac:spMkLst>
        </pc:spChg>
      </pc:sldChg>
      <pc:sldChg chg="add del">
        <pc:chgData name="Pablo Schwarzenberg Riveros" userId="8c8aad3b-0818-4347-9e94-70ceb4e6135e" providerId="ADAL" clId="{1E4D1567-FA23-1845-9911-66A8170246D8}" dt="2023-09-05T15:34:15.975" v="10" actId="2696"/>
        <pc:sldMkLst>
          <pc:docMk/>
          <pc:sldMk cId="634926632" sldId="535"/>
        </pc:sldMkLst>
      </pc:sldChg>
      <pc:sldChg chg="modSp add mod ord">
        <pc:chgData name="Pablo Schwarzenberg Riveros" userId="8c8aad3b-0818-4347-9e94-70ceb4e6135e" providerId="ADAL" clId="{1E4D1567-FA23-1845-9911-66A8170246D8}" dt="2023-09-05T15:34:40.716" v="17" actId="20578"/>
        <pc:sldMkLst>
          <pc:docMk/>
          <pc:sldMk cId="2850925506" sldId="535"/>
        </pc:sldMkLst>
        <pc:spChg chg="mod">
          <ac:chgData name="Pablo Schwarzenberg Riveros" userId="8c8aad3b-0818-4347-9e94-70ceb4e6135e" providerId="ADAL" clId="{1E4D1567-FA23-1845-9911-66A8170246D8}" dt="2023-09-05T15:34:31.600" v="16" actId="20577"/>
          <ac:spMkLst>
            <pc:docMk/>
            <pc:sldMk cId="2850925506" sldId="535"/>
            <ac:spMk id="2" creationId="{00000000-0000-0000-0000-000000000000}"/>
          </ac:spMkLst>
        </pc:spChg>
      </pc:sldChg>
      <pc:sldChg chg="add del">
        <pc:chgData name="Pablo Schwarzenberg Riveros" userId="8c8aad3b-0818-4347-9e94-70ceb4e6135e" providerId="ADAL" clId="{1E4D1567-FA23-1845-9911-66A8170246D8}" dt="2023-09-05T15:08:51.803" v="3" actId="2696"/>
        <pc:sldMkLst>
          <pc:docMk/>
          <pc:sldMk cId="1912949674" sldId="822"/>
        </pc:sldMkLst>
      </pc:sldChg>
      <pc:sldChg chg="del">
        <pc:chgData name="Pablo Schwarzenberg Riveros" userId="8c8aad3b-0818-4347-9e94-70ceb4e6135e" providerId="ADAL" clId="{1E4D1567-FA23-1845-9911-66A8170246D8}" dt="2023-09-05T15:34:02.868" v="9" actId="2696"/>
        <pc:sldMkLst>
          <pc:docMk/>
          <pc:sldMk cId="3856070419" sldId="835"/>
        </pc:sldMkLst>
      </pc:sldChg>
      <pc:sldChg chg="add del">
        <pc:chgData name="Pablo Schwarzenberg Riveros" userId="8c8aad3b-0818-4347-9e94-70ceb4e6135e" providerId="ADAL" clId="{1E4D1567-FA23-1845-9911-66A8170246D8}" dt="2023-09-05T15:34:00.811" v="7" actId="2696"/>
        <pc:sldMkLst>
          <pc:docMk/>
          <pc:sldMk cId="355805246" sldId="837"/>
        </pc:sldMkLst>
      </pc:sldChg>
      <pc:sldChg chg="add del">
        <pc:chgData name="Pablo Schwarzenberg Riveros" userId="8c8aad3b-0818-4347-9e94-70ceb4e6135e" providerId="ADAL" clId="{1E4D1567-FA23-1845-9911-66A8170246D8}" dt="2023-09-05T15:34:00.814" v="8" actId="2696"/>
        <pc:sldMkLst>
          <pc:docMk/>
          <pc:sldMk cId="2627455826" sldId="838"/>
        </pc:sldMkLst>
      </pc:sldChg>
      <pc:sldChg chg="add del">
        <pc:chgData name="Pablo Schwarzenberg Riveros" userId="8c8aad3b-0818-4347-9e94-70ceb4e6135e" providerId="ADAL" clId="{1E4D1567-FA23-1845-9911-66A8170246D8}" dt="2023-09-05T15:34:00.808" v="6" actId="2696"/>
        <pc:sldMkLst>
          <pc:docMk/>
          <pc:sldMk cId="1463963451" sldId="839"/>
        </pc:sldMkLst>
      </pc:sldChg>
      <pc:sldChg chg="add del">
        <pc:chgData name="Pablo Schwarzenberg Riveros" userId="8c8aad3b-0818-4347-9e94-70ceb4e6135e" providerId="ADAL" clId="{1E4D1567-FA23-1845-9911-66A8170246D8}" dt="2023-09-05T15:34:00.804" v="5" actId="2696"/>
        <pc:sldMkLst>
          <pc:docMk/>
          <pc:sldMk cId="1290595034" sldId="8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 dirty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96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9/9/23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/>
              <a:t>CINF103 Fundamentos de Inteligencia Artificial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Segundo Semestre 2023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3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P, NP, NP-completo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4340C-3ADE-A094-4BB4-BF2E192C58DA}"/>
              </a:ext>
            </a:extLst>
          </p:cNvPr>
          <p:cNvSpPr txBox="1"/>
          <p:nvPr/>
        </p:nvSpPr>
        <p:spPr>
          <a:xfrm>
            <a:off x="264969" y="5719231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BF86C-DBBF-FD76-2486-641E82D7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7" y="1610013"/>
            <a:ext cx="32639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91F60-75F1-BD82-5F18-F7EF9813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18" y="1454583"/>
            <a:ext cx="7772400" cy="155878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988AA5-D60D-395C-6465-F271E85C47EE}"/>
              </a:ext>
            </a:extLst>
          </p:cNvPr>
          <p:cNvSpPr/>
          <p:nvPr/>
        </p:nvSpPr>
        <p:spPr>
          <a:xfrm>
            <a:off x="4284518" y="4385540"/>
            <a:ext cx="7696200" cy="11596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Un problema de búsqueda es NP-completo si todos los otros problemas de búsqueda se pueden reducir a él</a:t>
            </a:r>
          </a:p>
          <a:p>
            <a:pPr algn="ctr"/>
            <a:r>
              <a:rPr lang="en-CL" dirty="0">
                <a:solidFill>
                  <a:schemeClr val="tx1"/>
                </a:solidFill>
              </a:rPr>
              <a:t>En el ejemplo A se reduce a B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CBB5DF0-90A3-B7CB-0BEE-490A932031BA}"/>
              </a:ext>
            </a:extLst>
          </p:cNvPr>
          <p:cNvSpPr/>
          <p:nvPr/>
        </p:nvSpPr>
        <p:spPr>
          <a:xfrm>
            <a:off x="4322618" y="3051849"/>
            <a:ext cx="7696200" cy="115963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Un problema pertenece a NP si una solución a él se puede verificar en tiempo polinomial</a:t>
            </a:r>
          </a:p>
          <a:p>
            <a:pPr algn="ctr"/>
            <a:r>
              <a:rPr lang="en-CL" dirty="0">
                <a:solidFill>
                  <a:schemeClr val="tx1"/>
                </a:solidFill>
              </a:rPr>
              <a:t>Un problema pertenece a P si se puede resolver en tiempo polinomial</a:t>
            </a:r>
          </a:p>
        </p:txBody>
      </p:sp>
    </p:spTree>
    <p:extLst>
      <p:ext uri="{BB962C8B-B14F-4D97-AF65-F5344CB8AC3E}">
        <p14:creationId xmlns:p14="http://schemas.microsoft.com/office/powerpoint/2010/main" val="314133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25C8-E8F9-81EA-8AEA-07C2C1D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Problemas NP-Completos Clásicos</a:t>
            </a:r>
            <a:br>
              <a:rPr lang="en-CL" dirty="0"/>
            </a:br>
            <a:r>
              <a:rPr lang="en-CL" dirty="0"/>
              <a:t>Problema de satisfabilidad (Cook, 1971)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5D447-3616-4B50-F899-A9D2B65D7D81}"/>
              </a:ext>
            </a:extLst>
          </p:cNvPr>
          <p:cNvSpPr txBox="1"/>
          <p:nvPr/>
        </p:nvSpPr>
        <p:spPr>
          <a:xfrm>
            <a:off x="0" y="5937382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558ECC-EB17-ED7D-2903-AF4B6178F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9" y="2573020"/>
            <a:ext cx="4914900" cy="4318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0F26D7-80E5-C4E4-AAFB-C4687A6DA4D4}"/>
              </a:ext>
            </a:extLst>
          </p:cNvPr>
          <p:cNvSpPr/>
          <p:nvPr/>
        </p:nvSpPr>
        <p:spPr>
          <a:xfrm>
            <a:off x="264969" y="4069080"/>
            <a:ext cx="491490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Asignación de V o F a cada variable de forma que las cláusulas sean verdaderas</a:t>
            </a:r>
          </a:p>
          <a:p>
            <a:pPr algn="ctr"/>
            <a:r>
              <a:rPr lang="en-CL" dirty="0">
                <a:solidFill>
                  <a:schemeClr val="tx1"/>
                </a:solidFill>
              </a:rPr>
              <a:t>Con n variables, las posibilidades son 2</a:t>
            </a:r>
            <a:r>
              <a:rPr lang="en-CL" baseline="30000" dirty="0">
                <a:solidFill>
                  <a:schemeClr val="tx1"/>
                </a:solidFill>
              </a:rPr>
              <a:t>n</a:t>
            </a:r>
            <a:endParaRPr lang="en-CL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4C782D-BA52-744F-7E68-6C89B614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30" y="1750726"/>
            <a:ext cx="6218562" cy="32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6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P, NP, NP-completo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610119" y="6180896"/>
            <a:ext cx="48116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Átomos 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universo ~10</a:t>
            </a:r>
            <a:r>
              <a:rPr lang="es-ES" sz="28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82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95" y="3947236"/>
            <a:ext cx="4160483" cy="223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4340C-3ADE-A094-4BB4-BF2E192C58DA}"/>
              </a:ext>
            </a:extLst>
          </p:cNvPr>
          <p:cNvSpPr txBox="1"/>
          <p:nvPr/>
        </p:nvSpPr>
        <p:spPr>
          <a:xfrm>
            <a:off x="264969" y="5719231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4170A-F3CF-183D-9FE9-DD27C97F1EA1}"/>
              </a:ext>
            </a:extLst>
          </p:cNvPr>
          <p:cNvSpPr/>
          <p:nvPr/>
        </p:nvSpPr>
        <p:spPr>
          <a:xfrm>
            <a:off x="3893812" y="1285390"/>
            <a:ext cx="818685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Satisfabilidad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no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está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54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5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512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~ 10</a:t>
            </a:r>
            <a:r>
              <a:rPr lang="en-US" sz="5400" baseline="30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400E2-72AB-25B9-422F-F4C0FF14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9" y="3261275"/>
            <a:ext cx="4914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P, NP, NP-completo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610119" y="6180896"/>
            <a:ext cx="48116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Átomos </a:t>
            </a:r>
            <a:r>
              <a:rPr lang="es-E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 </a:t>
            </a:r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 universo ~10</a:t>
            </a:r>
            <a:r>
              <a:rPr lang="es-ES" sz="28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82</a:t>
            </a:r>
            <a:endParaRPr lang="es-E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95" y="3947236"/>
            <a:ext cx="4160483" cy="223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4340C-3ADE-A094-4BB4-BF2E192C58DA}"/>
              </a:ext>
            </a:extLst>
          </p:cNvPr>
          <p:cNvSpPr txBox="1"/>
          <p:nvPr/>
        </p:nvSpPr>
        <p:spPr>
          <a:xfrm>
            <a:off x="264969" y="5719231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4170A-F3CF-183D-9FE9-DD27C97F1EA1}"/>
              </a:ext>
            </a:extLst>
          </p:cNvPr>
          <p:cNvSpPr/>
          <p:nvPr/>
        </p:nvSpPr>
        <p:spPr>
          <a:xfrm>
            <a:off x="6395670" y="1285390"/>
            <a:ext cx="524053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TSP no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está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(n-1)!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64! ~ 10</a:t>
            </a:r>
            <a:r>
              <a:rPr lang="en-US" sz="5400" b="0" cap="none" spc="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89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B126F-7F8F-C3E9-F219-4C01256C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82" y="1601307"/>
            <a:ext cx="38862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Optimización</a:t>
            </a:r>
            <a:br>
              <a:rPr lang="es-419" dirty="0"/>
            </a:br>
            <a:r>
              <a:rPr lang="es-419" dirty="0"/>
              <a:t>usando metaheurísticas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23" y="111384"/>
            <a:ext cx="5410845" cy="36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3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7140-80EF-11EB-28DC-0C11F2FB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Metaheurística (Glover, 1986)</a:t>
            </a:r>
            <a:endParaRPr lang="en-CL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577F4BC-4B38-3893-D0A4-A0B323C8C17E}"/>
              </a:ext>
            </a:extLst>
          </p:cNvPr>
          <p:cNvSpPr/>
          <p:nvPr/>
        </p:nvSpPr>
        <p:spPr>
          <a:xfrm>
            <a:off x="838198" y="2639291"/>
            <a:ext cx="7117081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Son estrategias de alto nivel que guían el proceso de búsqueda usando conocimiento del dominio del problema, habitualmente en una función objetivo o en la generación de vecinos.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1108757-A0B9-7B3E-746C-3AF2B2375573}"/>
              </a:ext>
            </a:extLst>
          </p:cNvPr>
          <p:cNvSpPr/>
          <p:nvPr/>
        </p:nvSpPr>
        <p:spPr>
          <a:xfrm>
            <a:off x="838198" y="3639445"/>
            <a:ext cx="7117081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El objetivo es explorar eficientemente (en memoria y/o tiempo) el espacio de búsqueda para encontrar soluciones cercanas al óptimo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80FEC0-C042-B2A2-FED0-5C4F8965CFFF}"/>
              </a:ext>
            </a:extLst>
          </p:cNvPr>
          <p:cNvSpPr/>
          <p:nvPr/>
        </p:nvSpPr>
        <p:spPr>
          <a:xfrm>
            <a:off x="838198" y="1639137"/>
            <a:ext cx="7117081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No son específicas a un problema (como las heurísticas)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0D9F4-0BD0-C2CA-47A1-EB25F28DA26A}"/>
              </a:ext>
            </a:extLst>
          </p:cNvPr>
          <p:cNvSpPr txBox="1"/>
          <p:nvPr/>
        </p:nvSpPr>
        <p:spPr>
          <a:xfrm>
            <a:off x="181841" y="5572036"/>
            <a:ext cx="6099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Blum, C.,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Roli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(2003). Metaheuristics in combinatorial optimization: Overview and conceptual comparison.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computing surveys (CSUR)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268-308.</a:t>
            </a:r>
            <a:endParaRPr lang="en-CL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08BF13-5D01-D5F8-0785-8A9262E56EE6}"/>
              </a:ext>
            </a:extLst>
          </p:cNvPr>
          <p:cNvSpPr/>
          <p:nvPr/>
        </p:nvSpPr>
        <p:spPr>
          <a:xfrm>
            <a:off x="838198" y="4605740"/>
            <a:ext cx="7117081" cy="862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/>
              <a:t>Habitualmente utilizan una formulación de estado basada en representar una solución completa al problema (recorren el espacio de soluciones)</a:t>
            </a:r>
          </a:p>
        </p:txBody>
      </p:sp>
    </p:spTree>
    <p:extLst>
      <p:ext uri="{BB962C8B-B14F-4D97-AF65-F5344CB8AC3E}">
        <p14:creationId xmlns:p14="http://schemas.microsoft.com/office/powerpoint/2010/main" val="191294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Resolviendo el TSP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E8FE5-2444-E361-EA0D-20C22C92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172" y="0"/>
            <a:ext cx="4778828" cy="45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9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de satisfacción de restricciones y problemas de optimización: Problema del Vendedor Viajero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A2CF0E-391E-0B13-ADFD-F547F9F7D202}"/>
              </a:ext>
            </a:extLst>
          </p:cNvPr>
          <p:cNvSpPr/>
          <p:nvPr/>
        </p:nvSpPr>
        <p:spPr>
          <a:xfrm>
            <a:off x="7164260" y="1457130"/>
            <a:ext cx="47788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Estado Objetivo: Una secuencia en que se visitan todas las ciudades una única vez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5ACF47-9699-0B2C-D231-1D7F5ADEFCA6}"/>
              </a:ext>
            </a:extLst>
          </p:cNvPr>
          <p:cNvSpPr/>
          <p:nvPr/>
        </p:nvSpPr>
        <p:spPr>
          <a:xfrm>
            <a:off x="7174395" y="2500126"/>
            <a:ext cx="47788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Función de Costo: Distancia recorrida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AB8FC-65A8-B070-72D9-30F47EAEF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57130"/>
            <a:ext cx="4778828" cy="459108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CB7CA41-59C7-390F-E09C-33B3D8D14493}"/>
              </a:ext>
            </a:extLst>
          </p:cNvPr>
          <p:cNvSpPr/>
          <p:nvPr/>
        </p:nvSpPr>
        <p:spPr>
          <a:xfrm>
            <a:off x="7174395" y="3543122"/>
            <a:ext cx="4778829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dirty="0">
                <a:solidFill>
                  <a:schemeClr val="tx1"/>
                </a:solidFill>
              </a:rPr>
              <a:t>Criterio de Optimización: Minimizar la función de costo</a:t>
            </a:r>
          </a:p>
        </p:txBody>
      </p:sp>
    </p:spTree>
    <p:extLst>
      <p:ext uri="{BB962C8B-B14F-4D97-AF65-F5344CB8AC3E}">
        <p14:creationId xmlns:p14="http://schemas.microsoft.com/office/powerpoint/2010/main" val="75504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BC4F-B5C6-688C-BAFB-043D6A65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Resolveremos la instancia BURMA14 de TSPLIB</a:t>
            </a:r>
          </a:p>
        </p:txBody>
      </p:sp>
      <p:pic>
        <p:nvPicPr>
          <p:cNvPr id="4" name="Picture 3" descr="Burma - United States Department of State">
            <a:extLst>
              <a:ext uri="{FF2B5EF4-FFF2-40B4-BE49-F238E27FC236}">
                <a16:creationId xmlns:a16="http://schemas.microsoft.com/office/drawing/2014/main" id="{4A77BCFB-16E4-865B-2D73-32EF51384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34" y="1434027"/>
            <a:ext cx="4778829" cy="248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B95B0-F0B5-D85F-6BF5-5DE6D626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5" y="3975100"/>
            <a:ext cx="2057400" cy="288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D4DB8F-17DD-8A64-5CC5-3288F11EA00F}"/>
              </a:ext>
            </a:extLst>
          </p:cNvPr>
          <p:cNvSpPr/>
          <p:nvPr/>
        </p:nvSpPr>
        <p:spPr>
          <a:xfrm>
            <a:off x="3158402" y="4954885"/>
            <a:ext cx="1205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14!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8208AC-52A2-8251-842F-B59F7594B4AA}"/>
              </a:ext>
            </a:extLst>
          </p:cNvPr>
          <p:cNvSpPr/>
          <p:nvPr/>
        </p:nvSpPr>
        <p:spPr>
          <a:xfrm>
            <a:off x="2993849" y="3975100"/>
            <a:ext cx="1774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3323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C2DB8-C255-9474-4043-3DD5E494E128}"/>
              </a:ext>
            </a:extLst>
          </p:cNvPr>
          <p:cNvSpPr txBox="1"/>
          <p:nvPr/>
        </p:nvSpPr>
        <p:spPr>
          <a:xfrm>
            <a:off x="5772150" y="1434027"/>
            <a:ext cx="6099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https://pypi.org/project/tsplib95/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E4F4C-5369-4406-831A-2E035E007E6E}"/>
              </a:ext>
            </a:extLst>
          </p:cNvPr>
          <p:cNvSpPr txBox="1"/>
          <p:nvPr/>
        </p:nvSpPr>
        <p:spPr>
          <a:xfrm>
            <a:off x="5772150" y="1900489"/>
            <a:ext cx="6099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http://comopt.ifi.uni-heidelberg.de/software/TSPLIB95/tsp/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3A84EC-DD52-D51A-70B7-8567B48D6282}"/>
              </a:ext>
            </a:extLst>
          </p:cNvPr>
          <p:cNvSpPr txBox="1"/>
          <p:nvPr/>
        </p:nvSpPr>
        <p:spPr>
          <a:xfrm>
            <a:off x="4436919" y="5369256"/>
            <a:ext cx="419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L" dirty="0"/>
              <a:t>87.178.291.200 combinaciones posibles</a:t>
            </a:r>
          </a:p>
        </p:txBody>
      </p:sp>
    </p:spTree>
    <p:extLst>
      <p:ext uri="{BB962C8B-B14F-4D97-AF65-F5344CB8AC3E}">
        <p14:creationId xmlns:p14="http://schemas.microsoft.com/office/powerpoint/2010/main" val="3129950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Algoritmos Genéticos (GA)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68" y="1494632"/>
            <a:ext cx="8002189" cy="520947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286880" y="6550223"/>
            <a:ext cx="657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Russell, S., &amp;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Norvig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, P. (2010). Artificial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Intelligence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: A Modern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Approach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. Cap. 4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6CE3783F-9D5B-FBF8-A106-D7E65BF3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457" y="1502522"/>
            <a:ext cx="3571845" cy="237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2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de Satisfacción de restricciones (CSP)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21A70B-2710-CBCA-A8B1-89D0AD67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821"/>
            <a:ext cx="6697345" cy="278003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07A970-A43F-C77B-64CD-148587122E67}"/>
              </a:ext>
            </a:extLst>
          </p:cNvPr>
          <p:cNvSpPr/>
          <p:nvPr/>
        </p:nvSpPr>
        <p:spPr>
          <a:xfrm>
            <a:off x="89766" y="5393979"/>
            <a:ext cx="3258906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r>
              <a:rPr lang="en-CL" baseline="-25000" dirty="0">
                <a:solidFill>
                  <a:schemeClr val="tx1"/>
                </a:solidFill>
              </a:rPr>
              <a:t>ijk</a:t>
            </a:r>
            <a:r>
              <a:rPr lang="en-CL" dirty="0">
                <a:solidFill>
                  <a:schemeClr val="tx1"/>
                </a:solidFill>
              </a:rPr>
              <a:t> representa la celda </a:t>
            </a:r>
            <a:r>
              <a:rPr lang="en-US" dirty="0" err="1">
                <a:solidFill>
                  <a:schemeClr val="tx1"/>
                </a:solidFill>
              </a:rPr>
              <a:t>i,j</a:t>
            </a:r>
            <a:r>
              <a:rPr lang="en-US" dirty="0">
                <a:solidFill>
                  <a:schemeClr val="tx1"/>
                </a:solidFill>
              </a:rPr>
              <a:t> del sudoku con </a:t>
            </a:r>
            <a:r>
              <a:rPr lang="en-US" dirty="0" err="1">
                <a:solidFill>
                  <a:schemeClr val="tx1"/>
                </a:solidFill>
              </a:rPr>
              <a:t>el</a:t>
            </a:r>
            <a:r>
              <a:rPr lang="en-US" dirty="0">
                <a:solidFill>
                  <a:schemeClr val="tx1"/>
                </a:solidFill>
              </a:rPr>
              <a:t> valor k (1..9)</a:t>
            </a:r>
            <a:endParaRPr lang="en-CL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F7775-62D5-8DED-D15A-E5EB9E44B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43" y="1414780"/>
            <a:ext cx="5499757" cy="2864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D90B80-6320-610C-82DE-B484A11E740E}"/>
              </a:ext>
            </a:extLst>
          </p:cNvPr>
          <p:cNvSpPr txBox="1"/>
          <p:nvPr/>
        </p:nvSpPr>
        <p:spPr>
          <a:xfrm>
            <a:off x="6393169" y="5846714"/>
            <a:ext cx="6097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Aggarwal, C. C. (2021). An Introduction to Artificial Intelligence. Springer.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63838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TSP usando GA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923" y="111384"/>
            <a:ext cx="5410845" cy="360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24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Otras metaheurísticas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3B09D-ECAE-6AFB-53FD-D2B9404D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40427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9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Hill Climbing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286880" y="6550223"/>
            <a:ext cx="65751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Russell, S., &amp;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Norvig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, P. (2010). Artificial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Intelligence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: A Modern </a:t>
            </a:r>
            <a:r>
              <a:rPr lang="es-419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Approach</a:t>
            </a:r>
            <a:r>
              <a:rPr lang="es-419" sz="1400" dirty="0">
                <a:solidFill>
                  <a:srgbClr val="222222"/>
                </a:solidFill>
                <a:latin typeface="Arial" panose="020B0604020202020204" pitchFamily="34" charset="0"/>
              </a:rPr>
              <a:t>. Cap.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97C234-8547-9AE5-1282-38CEF962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399"/>
            <a:ext cx="7533409" cy="2083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B422E-BB29-10CB-CCD9-08968BB0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64" y="3017354"/>
            <a:ext cx="6199938" cy="35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Simulated Annealing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C773C-3BB9-128E-BEC5-84B99C2FE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40427"/>
            <a:ext cx="457200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FE7F13-072A-E8E5-2478-411B7CD6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" y="1450340"/>
            <a:ext cx="6870700" cy="345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27388-90F3-D778-6937-DD5E6EC361A4}"/>
              </a:ext>
            </a:extLst>
          </p:cNvPr>
          <p:cNvSpPr txBox="1"/>
          <p:nvPr/>
        </p:nvSpPr>
        <p:spPr>
          <a:xfrm>
            <a:off x="0" y="6211669"/>
            <a:ext cx="6120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Aggarwal, C. C. (2021). An Introduction to Artificial Intelligence. Springer.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585811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TSP usando 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074AD-8563-E2F5-17F5-51FFDE949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340427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49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¡Muchas Gracias!</a:t>
            </a:r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Optimización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45D72-2003-EB33-8E01-9A407C4DC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082" y="85345"/>
            <a:ext cx="5049433" cy="46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6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Optimización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A88E68-0C87-3B57-24FC-B33FBFB8AFAC}"/>
              </a:ext>
            </a:extLst>
          </p:cNvPr>
          <p:cNvSpPr/>
          <p:nvPr/>
        </p:nvSpPr>
        <p:spPr>
          <a:xfrm>
            <a:off x="4419600" y="6550223"/>
            <a:ext cx="6905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Kochenderfer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 J., &amp; Wheeler, T. A. (2019).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Algorithms for optimization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Mit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Press.</a:t>
            </a:r>
            <a:endParaRPr lang="en-CL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A1BEE-D988-B9CA-91FA-A6F500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04" y="1391403"/>
            <a:ext cx="7772400" cy="2157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6E0F6-B011-F59D-8940-7A633AA7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04" y="4387849"/>
            <a:ext cx="3746500" cy="173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EF5EE-4708-49A0-DD16-2496AD2E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0" y="3675003"/>
            <a:ext cx="4413912" cy="287522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DF6E8B-BF57-0B27-7BB9-CA508AD7178C}"/>
              </a:ext>
            </a:extLst>
          </p:cNvPr>
          <p:cNvSpPr/>
          <p:nvPr/>
        </p:nvSpPr>
        <p:spPr>
          <a:xfrm>
            <a:off x="8686799" y="1426758"/>
            <a:ext cx="3383281" cy="20022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L" b="1" dirty="0">
                <a:solidFill>
                  <a:schemeClr val="tx1"/>
                </a:solidFill>
              </a:rPr>
              <a:t>Mejorar</a:t>
            </a:r>
            <a:r>
              <a:rPr lang="en-CL" dirty="0">
                <a:solidFill>
                  <a:schemeClr val="tx1"/>
                </a:solidFill>
              </a:rPr>
              <a:t> del </a:t>
            </a:r>
            <a:r>
              <a:rPr lang="en-CL" b="1" dirty="0">
                <a:solidFill>
                  <a:schemeClr val="tx1"/>
                </a:solidFill>
              </a:rPr>
              <a:t>desempeño</a:t>
            </a:r>
            <a:r>
              <a:rPr lang="en-CL" dirty="0">
                <a:solidFill>
                  <a:schemeClr val="tx1"/>
                </a:solidFill>
              </a:rPr>
              <a:t> de un diseño hasta cumplir los </a:t>
            </a:r>
            <a:r>
              <a:rPr lang="en-CL" b="1" dirty="0">
                <a:solidFill>
                  <a:schemeClr val="tx1"/>
                </a:solidFill>
              </a:rPr>
              <a:t>objetivos</a:t>
            </a:r>
            <a:r>
              <a:rPr lang="en-CL" dirty="0">
                <a:solidFill>
                  <a:schemeClr val="tx1"/>
                </a:solidFill>
              </a:rPr>
              <a:t> respetando las </a:t>
            </a:r>
            <a:r>
              <a:rPr lang="en-CL" b="1" dirty="0">
                <a:solidFill>
                  <a:schemeClr val="tx1"/>
                </a:solidFill>
              </a:rPr>
              <a:t>restricciones</a:t>
            </a:r>
          </a:p>
          <a:p>
            <a:pPr algn="ctr"/>
            <a:r>
              <a:rPr lang="en-CL" dirty="0">
                <a:solidFill>
                  <a:schemeClr val="tx1"/>
                </a:solidFill>
              </a:rPr>
              <a:t>La </a:t>
            </a:r>
            <a:r>
              <a:rPr lang="en-CL" b="1" dirty="0">
                <a:solidFill>
                  <a:schemeClr val="tx1"/>
                </a:solidFill>
              </a:rPr>
              <a:t>Función Objetivo </a:t>
            </a:r>
            <a:r>
              <a:rPr lang="en-CL" dirty="0">
                <a:solidFill>
                  <a:schemeClr val="tx1"/>
                </a:solidFill>
              </a:rPr>
              <a:t>nos permite evaluar la calidad</a:t>
            </a:r>
          </a:p>
        </p:txBody>
      </p:sp>
    </p:spTree>
    <p:extLst>
      <p:ext uri="{BB962C8B-B14F-4D97-AF65-F5344CB8AC3E}">
        <p14:creationId xmlns:p14="http://schemas.microsoft.com/office/powerpoint/2010/main" val="31218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Optimización continua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9A061D-376A-C729-1B04-8415F77E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798205"/>
            <a:ext cx="2413000" cy="153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32F12-5A34-8E11-5840-383D34EE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4" y="3924242"/>
            <a:ext cx="2489200" cy="246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939335-4EA3-58BE-A426-F6AC52ED8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850" y="1517650"/>
            <a:ext cx="3625850" cy="2315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F7B91-823B-0F01-2677-07D050F24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961129"/>
            <a:ext cx="7772400" cy="24269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1A88E68-0C87-3B57-24FC-B33FBFB8AFAC}"/>
              </a:ext>
            </a:extLst>
          </p:cNvPr>
          <p:cNvSpPr/>
          <p:nvPr/>
        </p:nvSpPr>
        <p:spPr>
          <a:xfrm>
            <a:off x="4419600" y="6550223"/>
            <a:ext cx="6905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Kochenderfer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 J., &amp; Wheeler, T. A. (2019).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Algorithms for optimization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Mit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Press.</a:t>
            </a:r>
            <a:endParaRPr lang="en-CL" sz="1400" dirty="0"/>
          </a:p>
        </p:txBody>
      </p:sp>
    </p:spTree>
    <p:extLst>
      <p:ext uri="{BB962C8B-B14F-4D97-AF65-F5344CB8AC3E}">
        <p14:creationId xmlns:p14="http://schemas.microsoft.com/office/powerpoint/2010/main" val="292783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B7E4-DC9E-1B42-29F0-90E18DF9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Optimización Discreta y Optimización Combinatoria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1EA62-123D-58EC-8A3C-D1E46FAF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709882"/>
            <a:ext cx="3438236" cy="1719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084FF-9FDB-A41A-0888-306BD4C6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31645"/>
            <a:ext cx="5055870" cy="46608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926AAE-F0E7-D558-6472-E3AEC837EA7F}"/>
              </a:ext>
            </a:extLst>
          </p:cNvPr>
          <p:cNvSpPr/>
          <p:nvPr/>
        </p:nvSpPr>
        <p:spPr>
          <a:xfrm>
            <a:off x="4419600" y="6550223"/>
            <a:ext cx="6905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Kochenderfer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 J., &amp; Wheeler, T. A. (2019).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Algorithms for optimization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Mit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Press.</a:t>
            </a:r>
            <a:endParaRPr lang="en-CL" sz="1400" dirty="0"/>
          </a:p>
        </p:txBody>
      </p:sp>
    </p:spTree>
    <p:extLst>
      <p:ext uri="{BB962C8B-B14F-4D97-AF65-F5344CB8AC3E}">
        <p14:creationId xmlns:p14="http://schemas.microsoft.com/office/powerpoint/2010/main" val="394359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25C8-E8F9-81EA-8AEA-07C2C1D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Problemas de optimización clásicos</a:t>
            </a:r>
            <a:br>
              <a:rPr lang="en-CL" dirty="0"/>
            </a:br>
            <a:r>
              <a:rPr lang="en-CL" dirty="0"/>
              <a:t>Problema de la mochila 0-1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83FD5-42D8-D5D8-F78D-8AB4DDC7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870828"/>
            <a:ext cx="7540749" cy="2895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4E1F5D-B41F-99C7-8ED6-13924437E2A7}"/>
              </a:ext>
            </a:extLst>
          </p:cNvPr>
          <p:cNvSpPr/>
          <p:nvPr/>
        </p:nvSpPr>
        <p:spPr>
          <a:xfrm>
            <a:off x="4419600" y="6550223"/>
            <a:ext cx="6905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Kochenderfer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M. J., &amp; Wheeler, T. A. (2019).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Algorithms for optimization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Mit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Press.</a:t>
            </a:r>
            <a:endParaRPr lang="en-CL" sz="1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91D594-BD9B-8541-0170-873F2783D5D5}"/>
              </a:ext>
            </a:extLst>
          </p:cNvPr>
          <p:cNvSpPr/>
          <p:nvPr/>
        </p:nvSpPr>
        <p:spPr>
          <a:xfrm>
            <a:off x="604434" y="5428269"/>
            <a:ext cx="3258906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  <a:r>
              <a:rPr lang="en-CL" baseline="-25000" dirty="0">
                <a:solidFill>
                  <a:schemeClr val="tx1"/>
                </a:solidFill>
              </a:rPr>
              <a:t>i</a:t>
            </a:r>
            <a:r>
              <a:rPr lang="en-CL" dirty="0">
                <a:solidFill>
                  <a:schemeClr val="tx1"/>
                </a:solidFill>
              </a:rPr>
              <a:t> representa un item que puedo llevar en la mochila</a:t>
            </a:r>
          </a:p>
        </p:txBody>
      </p:sp>
    </p:spTree>
    <p:extLst>
      <p:ext uri="{BB962C8B-B14F-4D97-AF65-F5344CB8AC3E}">
        <p14:creationId xmlns:p14="http://schemas.microsoft.com/office/powerpoint/2010/main" val="22333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A25C8-E8F9-81EA-8AEA-07C2C1D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Problemas de optimización clásicos</a:t>
            </a:r>
            <a:br>
              <a:rPr lang="en-CL" dirty="0"/>
            </a:br>
            <a:r>
              <a:rPr lang="en-CL" dirty="0"/>
              <a:t>Problema del vendedor viajero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DA6E3-8DC3-A377-9302-661AE4BE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920240"/>
            <a:ext cx="5889050" cy="3074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75917B-4520-D52E-3979-64178BA7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818890"/>
            <a:ext cx="3886200" cy="294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E05B1-18E6-BADB-6C82-8C0E0061C6B3}"/>
              </a:ext>
            </a:extLst>
          </p:cNvPr>
          <p:cNvSpPr txBox="1"/>
          <p:nvPr/>
        </p:nvSpPr>
        <p:spPr>
          <a:xfrm>
            <a:off x="0" y="5937382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F19B1-BADC-00DD-E674-5CDBC50B0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84" y="1463040"/>
            <a:ext cx="2821578" cy="219456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9310656-CFF4-1EA9-7F56-A375DE2D9C33}"/>
              </a:ext>
            </a:extLst>
          </p:cNvPr>
          <p:cNvSpPr/>
          <p:nvPr/>
        </p:nvSpPr>
        <p:spPr>
          <a:xfrm>
            <a:off x="9441180" y="1463040"/>
            <a:ext cx="2750820" cy="7658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  <a:r>
              <a:rPr lang="en-CL" baseline="-25000" dirty="0">
                <a:solidFill>
                  <a:schemeClr val="tx1"/>
                </a:solidFill>
              </a:rPr>
              <a:t>ij</a:t>
            </a:r>
            <a:r>
              <a:rPr lang="en-CL" dirty="0">
                <a:solidFill>
                  <a:schemeClr val="tx1"/>
                </a:solidFill>
              </a:rPr>
              <a:t> representa la conexión de la ciudad 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con la j</a:t>
            </a:r>
            <a:endParaRPr lang="en-CL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A23964-53F2-8054-7B56-1F58B600F72B}"/>
              </a:ext>
            </a:extLst>
          </p:cNvPr>
          <p:cNvSpPr txBox="1"/>
          <p:nvPr/>
        </p:nvSpPr>
        <p:spPr>
          <a:xfrm>
            <a:off x="-10651" y="5291051"/>
            <a:ext cx="6120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Aggarwal, C. C. (2021). An Introduction to Artificial Intelligence. Springer.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840536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Problemas de Decisión vs Búsqueda vs Optimización</a:t>
            </a:r>
            <a:br>
              <a:rPr lang="es-419" dirty="0"/>
            </a:br>
            <a:r>
              <a:rPr lang="es-419" dirty="0"/>
              <a:t>El problema del vendedor viajero (TSP)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4340C-3ADE-A094-4BB4-BF2E192C58DA}"/>
              </a:ext>
            </a:extLst>
          </p:cNvPr>
          <p:cNvSpPr txBox="1"/>
          <p:nvPr/>
        </p:nvSpPr>
        <p:spPr>
          <a:xfrm>
            <a:off x="129309" y="5719231"/>
            <a:ext cx="60994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Dasgupta, S., Papadimitriou, C. H.,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Vazirani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U. V. (2008).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New York: McGraw-Hill Higher Education.</a:t>
            </a:r>
            <a:endParaRPr lang="en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93EE81-A770-567E-9E40-BDF3FF9A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491" y="2598834"/>
            <a:ext cx="3886200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8F8D3-348C-1F67-49F3-5ABD7F02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691" y="5719231"/>
            <a:ext cx="4826000" cy="5461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C1A8A4-5D42-4B65-8886-E2877DE885F5}"/>
              </a:ext>
            </a:extLst>
          </p:cNvPr>
          <p:cNvSpPr/>
          <p:nvPr/>
        </p:nvSpPr>
        <p:spPr>
          <a:xfrm>
            <a:off x="88324" y="1549352"/>
            <a:ext cx="7756812" cy="1039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L" sz="1600" dirty="0">
                <a:solidFill>
                  <a:schemeClr val="tx1"/>
                </a:solidFill>
              </a:rPr>
              <a:t>TSP Decisión</a:t>
            </a:r>
          </a:p>
          <a:p>
            <a:r>
              <a:rPr lang="en-CL" sz="1600" dirty="0">
                <a:solidFill>
                  <a:schemeClr val="tx1"/>
                </a:solidFill>
              </a:rPr>
              <a:t>Entrada: Matriz de distancias, presupuesto b</a:t>
            </a:r>
          </a:p>
          <a:p>
            <a:r>
              <a:rPr lang="en-CL" sz="1600" dirty="0">
                <a:solidFill>
                  <a:schemeClr val="tx1"/>
                </a:solidFill>
              </a:rPr>
              <a:t>Salida: ¿Existe un tour que pase por todas las ciudades y cuyo costo sea b o menor?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93B5121-65B9-1CD9-B3D1-214CA5ECA396}"/>
              </a:ext>
            </a:extLst>
          </p:cNvPr>
          <p:cNvSpPr/>
          <p:nvPr/>
        </p:nvSpPr>
        <p:spPr>
          <a:xfrm>
            <a:off x="88323" y="2719130"/>
            <a:ext cx="7756813" cy="1039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L" sz="1600" dirty="0">
                <a:solidFill>
                  <a:schemeClr val="tx1"/>
                </a:solidFill>
              </a:rPr>
              <a:t>TSP Búsqueda</a:t>
            </a:r>
          </a:p>
          <a:p>
            <a:r>
              <a:rPr lang="en-CL" sz="1600" dirty="0">
                <a:solidFill>
                  <a:schemeClr val="tx1"/>
                </a:solidFill>
              </a:rPr>
              <a:t>Entrada: Matriz de distancias, presupuesto b</a:t>
            </a:r>
          </a:p>
          <a:p>
            <a:r>
              <a:rPr lang="en-CL" sz="1600" dirty="0">
                <a:solidFill>
                  <a:schemeClr val="tx1"/>
                </a:solidFill>
              </a:rPr>
              <a:t>Salida: Tour que pasa por todas las ciudades y tiene costo menor o igual a 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A3ED75-1BFD-0DD3-A119-FC34E37E5ABA}"/>
              </a:ext>
            </a:extLst>
          </p:cNvPr>
          <p:cNvSpPr/>
          <p:nvPr/>
        </p:nvSpPr>
        <p:spPr>
          <a:xfrm>
            <a:off x="88323" y="3888908"/>
            <a:ext cx="7756813" cy="1039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L" sz="1600" dirty="0">
                <a:solidFill>
                  <a:schemeClr val="tx1"/>
                </a:solidFill>
              </a:rPr>
              <a:t>TSP Optimización</a:t>
            </a:r>
          </a:p>
          <a:p>
            <a:r>
              <a:rPr lang="en-CL" sz="1600" dirty="0">
                <a:solidFill>
                  <a:schemeClr val="tx1"/>
                </a:solidFill>
              </a:rPr>
              <a:t>Entrada: Matriz de distancias</a:t>
            </a:r>
          </a:p>
          <a:p>
            <a:r>
              <a:rPr lang="en-CL" sz="1600" dirty="0">
                <a:solidFill>
                  <a:schemeClr val="tx1"/>
                </a:solidFill>
              </a:rPr>
              <a:t>Salida: Tour que pasa por todas las ciudades y tiene el costo mínimo</a:t>
            </a:r>
          </a:p>
        </p:txBody>
      </p:sp>
    </p:spTree>
    <p:extLst>
      <p:ext uri="{BB962C8B-B14F-4D97-AF65-F5344CB8AC3E}">
        <p14:creationId xmlns:p14="http://schemas.microsoft.com/office/powerpoint/2010/main" val="13585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937</Words>
  <Application>Microsoft Macintosh PowerPoint</Application>
  <PresentationFormat>Widescreen</PresentationFormat>
  <Paragraphs>84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WelcomeDoc</vt:lpstr>
      <vt:lpstr>CINF103 Fundamentos de Inteligencia Artificial</vt:lpstr>
      <vt:lpstr>Problemas de Satisfacción de restricciones (CSP)</vt:lpstr>
      <vt:lpstr>Optimización</vt:lpstr>
      <vt:lpstr>Optimización</vt:lpstr>
      <vt:lpstr>Optimización continua</vt:lpstr>
      <vt:lpstr>Optimización Discreta y Optimización Combinatoria</vt:lpstr>
      <vt:lpstr>Problemas de optimización clásicos Problema de la mochila 0-1</vt:lpstr>
      <vt:lpstr>Problemas de optimización clásicos Problema del vendedor viajero</vt:lpstr>
      <vt:lpstr>Problemas de Decisión vs Búsqueda vs Optimización El problema del vendedor viajero (TSP)</vt:lpstr>
      <vt:lpstr>Problemas P, NP, NP-completo</vt:lpstr>
      <vt:lpstr>Problemas NP-Completos Clásicos Problema de satisfabilidad (Cook, 1971)</vt:lpstr>
      <vt:lpstr>Problemas P, NP, NP-completo</vt:lpstr>
      <vt:lpstr>Problemas P, NP, NP-completo</vt:lpstr>
      <vt:lpstr>Optimización usando metaheurísticas</vt:lpstr>
      <vt:lpstr>Metaheurística (Glover, 1986)</vt:lpstr>
      <vt:lpstr>Resolviendo el TSP</vt:lpstr>
      <vt:lpstr>Problemas de satisfacción de restricciones y problemas de optimización: Problema del Vendedor Viajero</vt:lpstr>
      <vt:lpstr>Resolveremos la instancia BURMA14 de TSPLIB</vt:lpstr>
      <vt:lpstr>Algoritmos Genéticos (GA)</vt:lpstr>
      <vt:lpstr>TSP usando GA</vt:lpstr>
      <vt:lpstr>Otras metaheurísticas</vt:lpstr>
      <vt:lpstr>Hill Climbing</vt:lpstr>
      <vt:lpstr>Simulated Annealing</vt:lpstr>
      <vt:lpstr>TSP usando SA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2014-07-14T23:40:50Z</dcterms:created>
  <dcterms:modified xsi:type="dcterms:W3CDTF">2023-09-09T15:13:03Z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